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9F33"/>
    <a:srgbClr val="2090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845" autoAdjust="0"/>
  </p:normalViewPr>
  <p:slideViewPr>
    <p:cSldViewPr>
      <p:cViewPr varScale="1">
        <p:scale>
          <a:sx n="70" d="100"/>
          <a:sy n="70" d="100"/>
        </p:scale>
        <p:origin x="-522"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7E3D8-56CC-4B02-904E-23CFB471FDB2}" type="datetimeFigureOut">
              <a:rPr lang="en-US" smtClean="0"/>
              <a:t>4/4/2012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BB764A-0051-48B8-A757-45BE78FD28E8}" type="slidenum">
              <a:rPr lang="en-US" smtClean="0"/>
              <a:t>‹#›</a:t>
            </a:fld>
            <a:endParaRPr lang="en-US"/>
          </a:p>
        </p:txBody>
      </p:sp>
    </p:spTree>
    <p:extLst>
      <p:ext uri="{BB962C8B-B14F-4D97-AF65-F5344CB8AC3E}">
        <p14:creationId xmlns:p14="http://schemas.microsoft.com/office/powerpoint/2010/main" val="12178038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B764A-0051-48B8-A757-45BE78FD28E8}" type="slidenum">
              <a:rPr lang="en-US" smtClean="0"/>
              <a:t>1</a:t>
            </a:fld>
            <a:endParaRPr lang="en-US"/>
          </a:p>
        </p:txBody>
      </p:sp>
    </p:spTree>
    <p:extLst>
      <p:ext uri="{BB962C8B-B14F-4D97-AF65-F5344CB8AC3E}">
        <p14:creationId xmlns:p14="http://schemas.microsoft.com/office/powerpoint/2010/main" val="3102137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6213C3F-34B8-4CF3-8C4C-515A0C49C2D9}" type="datetime1">
              <a:rPr lang="en-US" smtClean="0"/>
              <a:t>4/4/2012</a:t>
            </a:fld>
            <a:endParaRPr lang="en-US"/>
          </a:p>
        </p:txBody>
      </p:sp>
      <p:sp>
        <p:nvSpPr>
          <p:cNvPr id="5" name="Footer Placeholder 4"/>
          <p:cNvSpPr>
            <a:spLocks noGrp="1"/>
          </p:cNvSpPr>
          <p:nvPr>
            <p:ph type="ftr" sz="quarter" idx="11"/>
          </p:nvPr>
        </p:nvSpPr>
        <p:spPr/>
        <p:txBody>
          <a:bodyPr/>
          <a:lstStyle/>
          <a:p>
            <a:r>
              <a:rPr lang="en-US" smtClean="0"/>
              <a:t>Allisyn Spicer</a:t>
            </a:r>
            <a:endParaRPr lang="en-US"/>
          </a:p>
        </p:txBody>
      </p:sp>
      <p:sp>
        <p:nvSpPr>
          <p:cNvPr id="6" name="Slide Number Placeholder 5"/>
          <p:cNvSpPr>
            <a:spLocks noGrp="1"/>
          </p:cNvSpPr>
          <p:nvPr>
            <p:ph type="sldNum" sz="quarter" idx="12"/>
          </p:nvPr>
        </p:nvSpPr>
        <p:spPr/>
        <p:txBody>
          <a:bodyPr/>
          <a:lstStyle/>
          <a:p>
            <a:fld id="{BD6E35C3-5F1E-4EAA-BDFA-FEE247B692EE}"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FF3998-E346-4953-B626-9F844056E472}" type="datetime1">
              <a:rPr lang="en-US" smtClean="0"/>
              <a:t>4/4/2012</a:t>
            </a:fld>
            <a:endParaRPr lang="en-US"/>
          </a:p>
        </p:txBody>
      </p:sp>
      <p:sp>
        <p:nvSpPr>
          <p:cNvPr id="5" name="Footer Placeholder 4"/>
          <p:cNvSpPr>
            <a:spLocks noGrp="1"/>
          </p:cNvSpPr>
          <p:nvPr>
            <p:ph type="ftr" sz="quarter" idx="11"/>
          </p:nvPr>
        </p:nvSpPr>
        <p:spPr/>
        <p:txBody>
          <a:bodyPr/>
          <a:lstStyle/>
          <a:p>
            <a:r>
              <a:rPr lang="en-US" smtClean="0"/>
              <a:t>Allisyn Spicer</a:t>
            </a:r>
            <a:endParaRPr lang="en-US"/>
          </a:p>
        </p:txBody>
      </p:sp>
      <p:sp>
        <p:nvSpPr>
          <p:cNvPr id="6" name="Slide Number Placeholder 5"/>
          <p:cNvSpPr>
            <a:spLocks noGrp="1"/>
          </p:cNvSpPr>
          <p:nvPr>
            <p:ph type="sldNum" sz="quarter" idx="12"/>
          </p:nvPr>
        </p:nvSpPr>
        <p:spPr/>
        <p:txBody>
          <a:bodyPr/>
          <a:lstStyle/>
          <a:p>
            <a:fld id="{BD6E35C3-5F1E-4EAA-BDFA-FEE247B692EE}"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F1E5B7F-6769-4AA7-8EEC-3F3155C79816}" type="datetime1">
              <a:rPr lang="en-US" smtClean="0"/>
              <a:t>4/4/2012</a:t>
            </a:fld>
            <a:endParaRPr lang="en-US"/>
          </a:p>
        </p:txBody>
      </p:sp>
      <p:sp>
        <p:nvSpPr>
          <p:cNvPr id="5" name="Footer Placeholder 4"/>
          <p:cNvSpPr>
            <a:spLocks noGrp="1"/>
          </p:cNvSpPr>
          <p:nvPr>
            <p:ph type="ftr" sz="quarter" idx="11"/>
          </p:nvPr>
        </p:nvSpPr>
        <p:spPr/>
        <p:txBody>
          <a:bodyPr/>
          <a:lstStyle/>
          <a:p>
            <a:r>
              <a:rPr lang="en-US" smtClean="0"/>
              <a:t>Allisyn Spicer</a:t>
            </a:r>
            <a:endParaRPr lang="en-US"/>
          </a:p>
        </p:txBody>
      </p:sp>
      <p:sp>
        <p:nvSpPr>
          <p:cNvPr id="6" name="Slide Number Placeholder 5"/>
          <p:cNvSpPr>
            <a:spLocks noGrp="1"/>
          </p:cNvSpPr>
          <p:nvPr>
            <p:ph type="sldNum" sz="quarter" idx="12"/>
          </p:nvPr>
        </p:nvSpPr>
        <p:spPr/>
        <p:txBody>
          <a:bodyPr/>
          <a:lstStyle/>
          <a:p>
            <a:fld id="{BD6E35C3-5F1E-4EAA-BDFA-FEE247B692EE}"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833E77-BAE7-4A48-B9B7-B5012C5A6B6D}" type="datetime1">
              <a:rPr lang="en-US" smtClean="0"/>
              <a:t>4/4/2012</a:t>
            </a:fld>
            <a:endParaRPr lang="en-US"/>
          </a:p>
        </p:txBody>
      </p:sp>
      <p:sp>
        <p:nvSpPr>
          <p:cNvPr id="5" name="Footer Placeholder 4"/>
          <p:cNvSpPr>
            <a:spLocks noGrp="1"/>
          </p:cNvSpPr>
          <p:nvPr>
            <p:ph type="ftr" sz="quarter" idx="11"/>
          </p:nvPr>
        </p:nvSpPr>
        <p:spPr/>
        <p:txBody>
          <a:bodyPr/>
          <a:lstStyle/>
          <a:p>
            <a:r>
              <a:rPr lang="en-US" smtClean="0"/>
              <a:t>Allisyn Spicer</a:t>
            </a:r>
            <a:endParaRPr lang="en-US"/>
          </a:p>
        </p:txBody>
      </p:sp>
      <p:sp>
        <p:nvSpPr>
          <p:cNvPr id="6" name="Slide Number Placeholder 5"/>
          <p:cNvSpPr>
            <a:spLocks noGrp="1"/>
          </p:cNvSpPr>
          <p:nvPr>
            <p:ph type="sldNum" sz="quarter" idx="12"/>
          </p:nvPr>
        </p:nvSpPr>
        <p:spPr/>
        <p:txBody>
          <a:bodyPr/>
          <a:lstStyle/>
          <a:p>
            <a:fld id="{BD6E35C3-5F1E-4EAA-BDFA-FEE247B692EE}"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F9B403-387D-4528-80F8-F4A9418E3EDE}" type="datetime1">
              <a:rPr lang="en-US" smtClean="0"/>
              <a:t>4/4/2012</a:t>
            </a:fld>
            <a:endParaRPr lang="en-US"/>
          </a:p>
        </p:txBody>
      </p:sp>
      <p:sp>
        <p:nvSpPr>
          <p:cNvPr id="5" name="Footer Placeholder 4"/>
          <p:cNvSpPr>
            <a:spLocks noGrp="1"/>
          </p:cNvSpPr>
          <p:nvPr>
            <p:ph type="ftr" sz="quarter" idx="11"/>
          </p:nvPr>
        </p:nvSpPr>
        <p:spPr/>
        <p:txBody>
          <a:bodyPr/>
          <a:lstStyle/>
          <a:p>
            <a:r>
              <a:rPr lang="en-US" smtClean="0"/>
              <a:t>Allisyn Spicer</a:t>
            </a:r>
            <a:endParaRPr lang="en-US"/>
          </a:p>
        </p:txBody>
      </p:sp>
      <p:sp>
        <p:nvSpPr>
          <p:cNvPr id="6" name="Slide Number Placeholder 5"/>
          <p:cNvSpPr>
            <a:spLocks noGrp="1"/>
          </p:cNvSpPr>
          <p:nvPr>
            <p:ph type="sldNum" sz="quarter" idx="12"/>
          </p:nvPr>
        </p:nvSpPr>
        <p:spPr/>
        <p:txBody>
          <a:bodyPr/>
          <a:lstStyle/>
          <a:p>
            <a:fld id="{BD6E35C3-5F1E-4EAA-BDFA-FEE247B692EE}"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1FF15D3-2FF6-4BDF-84B9-687F37442DD4}" type="datetime1">
              <a:rPr lang="en-US" smtClean="0"/>
              <a:t>4/4/2012</a:t>
            </a:fld>
            <a:endParaRPr lang="en-US"/>
          </a:p>
        </p:txBody>
      </p:sp>
      <p:sp>
        <p:nvSpPr>
          <p:cNvPr id="6" name="Footer Placeholder 5"/>
          <p:cNvSpPr>
            <a:spLocks noGrp="1"/>
          </p:cNvSpPr>
          <p:nvPr>
            <p:ph type="ftr" sz="quarter" idx="11"/>
          </p:nvPr>
        </p:nvSpPr>
        <p:spPr/>
        <p:txBody>
          <a:bodyPr/>
          <a:lstStyle/>
          <a:p>
            <a:r>
              <a:rPr lang="en-US" smtClean="0"/>
              <a:t>Allisyn Spicer</a:t>
            </a:r>
            <a:endParaRPr lang="en-US"/>
          </a:p>
        </p:txBody>
      </p:sp>
      <p:sp>
        <p:nvSpPr>
          <p:cNvPr id="7" name="Slide Number Placeholder 6"/>
          <p:cNvSpPr>
            <a:spLocks noGrp="1"/>
          </p:cNvSpPr>
          <p:nvPr>
            <p:ph type="sldNum" sz="quarter" idx="12"/>
          </p:nvPr>
        </p:nvSpPr>
        <p:spPr/>
        <p:txBody>
          <a:bodyPr/>
          <a:lstStyle/>
          <a:p>
            <a:fld id="{BD6E35C3-5F1E-4EAA-BDFA-FEE247B692EE}"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B226075-99F4-44C7-BB0D-8C5648E33F49}" type="datetime1">
              <a:rPr lang="en-US" smtClean="0"/>
              <a:t>4/4/2012</a:t>
            </a:fld>
            <a:endParaRPr lang="en-US"/>
          </a:p>
        </p:txBody>
      </p:sp>
      <p:sp>
        <p:nvSpPr>
          <p:cNvPr id="8" name="Footer Placeholder 7"/>
          <p:cNvSpPr>
            <a:spLocks noGrp="1"/>
          </p:cNvSpPr>
          <p:nvPr>
            <p:ph type="ftr" sz="quarter" idx="11"/>
          </p:nvPr>
        </p:nvSpPr>
        <p:spPr/>
        <p:txBody>
          <a:bodyPr/>
          <a:lstStyle/>
          <a:p>
            <a:r>
              <a:rPr lang="en-US" smtClean="0"/>
              <a:t>Allisyn Spicer</a:t>
            </a:r>
            <a:endParaRPr lang="en-US"/>
          </a:p>
        </p:txBody>
      </p:sp>
      <p:sp>
        <p:nvSpPr>
          <p:cNvPr id="9" name="Slide Number Placeholder 8"/>
          <p:cNvSpPr>
            <a:spLocks noGrp="1"/>
          </p:cNvSpPr>
          <p:nvPr>
            <p:ph type="sldNum" sz="quarter" idx="12"/>
          </p:nvPr>
        </p:nvSpPr>
        <p:spPr/>
        <p:txBody>
          <a:bodyPr/>
          <a:lstStyle/>
          <a:p>
            <a:fld id="{BD6E35C3-5F1E-4EAA-BDFA-FEE247B692EE}"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BB453E-3417-47EB-901B-71DA734A56BF}" type="datetime1">
              <a:rPr lang="en-US" smtClean="0"/>
              <a:t>4/4/2012</a:t>
            </a:fld>
            <a:endParaRPr lang="en-US"/>
          </a:p>
        </p:txBody>
      </p:sp>
      <p:sp>
        <p:nvSpPr>
          <p:cNvPr id="4" name="Footer Placeholder 3"/>
          <p:cNvSpPr>
            <a:spLocks noGrp="1"/>
          </p:cNvSpPr>
          <p:nvPr>
            <p:ph type="ftr" sz="quarter" idx="11"/>
          </p:nvPr>
        </p:nvSpPr>
        <p:spPr/>
        <p:txBody>
          <a:bodyPr/>
          <a:lstStyle/>
          <a:p>
            <a:r>
              <a:rPr lang="en-US" smtClean="0"/>
              <a:t>Allisyn Spicer</a:t>
            </a:r>
            <a:endParaRPr lang="en-US"/>
          </a:p>
        </p:txBody>
      </p:sp>
      <p:sp>
        <p:nvSpPr>
          <p:cNvPr id="5" name="Slide Number Placeholder 4"/>
          <p:cNvSpPr>
            <a:spLocks noGrp="1"/>
          </p:cNvSpPr>
          <p:nvPr>
            <p:ph type="sldNum" sz="quarter" idx="12"/>
          </p:nvPr>
        </p:nvSpPr>
        <p:spPr/>
        <p:txBody>
          <a:bodyPr/>
          <a:lstStyle/>
          <a:p>
            <a:fld id="{BD6E35C3-5F1E-4EAA-BDFA-FEE247B692EE}"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D17D2B6F-E5E9-4E92-BAB7-D428440D1E66}" type="datetime1">
              <a:rPr lang="en-US" smtClean="0"/>
              <a:t>4/4/2012</a:t>
            </a:fld>
            <a:endParaRPr lang="en-US"/>
          </a:p>
        </p:txBody>
      </p:sp>
      <p:sp>
        <p:nvSpPr>
          <p:cNvPr id="3" name="Footer Placeholder 2"/>
          <p:cNvSpPr>
            <a:spLocks noGrp="1"/>
          </p:cNvSpPr>
          <p:nvPr>
            <p:ph type="ftr" sz="quarter" idx="11"/>
          </p:nvPr>
        </p:nvSpPr>
        <p:spPr/>
        <p:txBody>
          <a:bodyPr/>
          <a:lstStyle/>
          <a:p>
            <a:r>
              <a:rPr lang="en-US" smtClean="0"/>
              <a:t>Allisyn Spicer</a:t>
            </a:r>
            <a:endParaRPr lang="en-US"/>
          </a:p>
        </p:txBody>
      </p:sp>
      <p:sp>
        <p:nvSpPr>
          <p:cNvPr id="4" name="Slide Number Placeholder 3"/>
          <p:cNvSpPr>
            <a:spLocks noGrp="1"/>
          </p:cNvSpPr>
          <p:nvPr>
            <p:ph type="sldNum" sz="quarter" idx="12"/>
          </p:nvPr>
        </p:nvSpPr>
        <p:spPr/>
        <p:txBody>
          <a:bodyPr/>
          <a:lstStyle/>
          <a:p>
            <a:fld id="{BD6E35C3-5F1E-4EAA-BDFA-FEE247B692EE}"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02368C0-01C6-4476-8B01-81E650DED134}" type="datetime1">
              <a:rPr lang="en-US" smtClean="0"/>
              <a:t>4/4/2012</a:t>
            </a:fld>
            <a:endParaRPr lang="en-US"/>
          </a:p>
        </p:txBody>
      </p:sp>
      <p:sp>
        <p:nvSpPr>
          <p:cNvPr id="6" name="Footer Placeholder 5"/>
          <p:cNvSpPr>
            <a:spLocks noGrp="1"/>
          </p:cNvSpPr>
          <p:nvPr>
            <p:ph type="ftr" sz="quarter" idx="11"/>
          </p:nvPr>
        </p:nvSpPr>
        <p:spPr/>
        <p:txBody>
          <a:bodyPr/>
          <a:lstStyle/>
          <a:p>
            <a:r>
              <a:rPr lang="en-US" smtClean="0"/>
              <a:t>Allisyn Spicer</a:t>
            </a:r>
            <a:endParaRPr lang="en-US"/>
          </a:p>
        </p:txBody>
      </p:sp>
      <p:sp>
        <p:nvSpPr>
          <p:cNvPr id="7" name="Slide Number Placeholder 6"/>
          <p:cNvSpPr>
            <a:spLocks noGrp="1"/>
          </p:cNvSpPr>
          <p:nvPr>
            <p:ph type="sldNum" sz="quarter" idx="12"/>
          </p:nvPr>
        </p:nvSpPr>
        <p:spPr/>
        <p:txBody>
          <a:bodyPr/>
          <a:lstStyle/>
          <a:p>
            <a:fld id="{BD6E35C3-5F1E-4EAA-BDFA-FEE247B692EE}"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DF04F1-FE9B-47E9-90BE-D3ABDE605E78}" type="datetime1">
              <a:rPr lang="en-US" smtClean="0"/>
              <a:t>4/4/2012</a:t>
            </a:fld>
            <a:endParaRPr lang="en-US"/>
          </a:p>
        </p:txBody>
      </p:sp>
      <p:sp>
        <p:nvSpPr>
          <p:cNvPr id="6" name="Footer Placeholder 5"/>
          <p:cNvSpPr>
            <a:spLocks noGrp="1"/>
          </p:cNvSpPr>
          <p:nvPr>
            <p:ph type="ftr" sz="quarter" idx="11"/>
          </p:nvPr>
        </p:nvSpPr>
        <p:spPr/>
        <p:txBody>
          <a:bodyPr/>
          <a:lstStyle/>
          <a:p>
            <a:r>
              <a:rPr lang="en-US" smtClean="0"/>
              <a:t>Allisyn Spicer</a:t>
            </a:r>
            <a:endParaRPr lang="en-US"/>
          </a:p>
        </p:txBody>
      </p:sp>
      <p:sp>
        <p:nvSpPr>
          <p:cNvPr id="7" name="Slide Number Placeholder 6"/>
          <p:cNvSpPr>
            <a:spLocks noGrp="1"/>
          </p:cNvSpPr>
          <p:nvPr>
            <p:ph type="sldNum" sz="quarter" idx="12"/>
          </p:nvPr>
        </p:nvSpPr>
        <p:spPr/>
        <p:txBody>
          <a:bodyPr/>
          <a:lstStyle/>
          <a:p>
            <a:fld id="{BD6E35C3-5F1E-4EAA-BDFA-FEE247B692EE}"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6C75C93-47B3-45A6-92BC-AF6F967F79CF}" type="datetime1">
              <a:rPr lang="en-US" smtClean="0"/>
              <a:t>4/4/2012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r>
              <a:rPr lang="en-US" smtClean="0"/>
              <a:t>Allisyn Spicer</a:t>
            </a:r>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D6E35C3-5F1E-4EAA-BDFA-FEE247B692EE}"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mc:AlternateContent xmlns:mc="http://schemas.openxmlformats.org/markup-compatibility/2006" xmlns:p14="http://schemas.microsoft.com/office/powerpoint/2010/main">
    <mc:Choice Requires="p14">
      <p:transition spd="slow" p14:dur="3000" advClick="0">
        <p14:glitter pattern="hexagon"/>
      </p:transition>
    </mc:Choice>
    <mc:Fallback xmlns="">
      <p:transition spd="slow" advClick="0">
        <p:fade/>
      </p:transition>
    </mc:Fallback>
  </mc:AlternateContent>
  <p:hf hd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historyforkids.org/learn/northamerica/after1500/government/billofrights.htm" TargetMode="External"/><Relationship Id="rId2" Type="http://schemas.openxmlformats.org/officeDocument/2006/relationships/hyperlink" Target="http://www.ratical.org/co-globalize/BillOfRights.html" TargetMode="Externa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38400" y="1066800"/>
            <a:ext cx="4114800" cy="1600200"/>
          </a:xfrm>
        </p:spPr>
        <p:txBody>
          <a:bodyPr>
            <a:normAutofit/>
          </a:bodyPr>
          <a:lstStyle/>
          <a:p>
            <a:r>
              <a:rPr lang="en-US" sz="4000" dirty="0" smtClean="0">
                <a:latin typeface="Constantia" pitchFamily="18" charset="0"/>
                <a:cs typeface="Calibri" pitchFamily="34" charset="0"/>
              </a:rPr>
              <a:t>Constitution- The Bill of Rights</a:t>
            </a:r>
            <a:endParaRPr lang="en-US" sz="4000" dirty="0">
              <a:latin typeface="Constantia" pitchFamily="18" charset="0"/>
              <a:cs typeface="Calibri" pitchFamily="34" charset="0"/>
            </a:endParaRPr>
          </a:p>
        </p:txBody>
      </p:sp>
      <p:sp>
        <p:nvSpPr>
          <p:cNvPr id="3" name="Subtitle 2"/>
          <p:cNvSpPr>
            <a:spLocks noGrp="1"/>
          </p:cNvSpPr>
          <p:nvPr>
            <p:ph type="subTitle" idx="1"/>
          </p:nvPr>
        </p:nvSpPr>
        <p:spPr>
          <a:xfrm>
            <a:off x="2667000" y="3048000"/>
            <a:ext cx="3429000" cy="2095500"/>
          </a:xfrm>
        </p:spPr>
        <p:txBody>
          <a:bodyPr>
            <a:normAutofit fontScale="92500"/>
          </a:bodyPr>
          <a:lstStyle/>
          <a:p>
            <a:r>
              <a:rPr lang="en-US" sz="2800" dirty="0" smtClean="0">
                <a:solidFill>
                  <a:schemeClr val="bg1">
                    <a:lumMod val="95000"/>
                  </a:schemeClr>
                </a:solidFill>
                <a:latin typeface="Constantia" pitchFamily="18" charset="0"/>
              </a:rPr>
              <a:t>By Allisyn Spicer</a:t>
            </a:r>
          </a:p>
          <a:p>
            <a:r>
              <a:rPr lang="en-US" sz="2800" dirty="0" smtClean="0">
                <a:solidFill>
                  <a:schemeClr val="bg1">
                    <a:lumMod val="95000"/>
                  </a:schemeClr>
                </a:solidFill>
                <a:latin typeface="Constantia" pitchFamily="18" charset="0"/>
              </a:rPr>
              <a:t>March 19, 2012</a:t>
            </a:r>
          </a:p>
          <a:p>
            <a:r>
              <a:rPr lang="en-US" sz="2800" dirty="0" smtClean="0">
                <a:solidFill>
                  <a:schemeClr val="bg1">
                    <a:lumMod val="95000"/>
                  </a:schemeClr>
                </a:solidFill>
                <a:latin typeface="Constantia" pitchFamily="18" charset="0"/>
              </a:rPr>
              <a:t>Gr. 8- HR # B232</a:t>
            </a:r>
          </a:p>
          <a:p>
            <a:r>
              <a:rPr lang="en-US" sz="2800" dirty="0" smtClean="0">
                <a:solidFill>
                  <a:schemeClr val="bg1">
                    <a:lumMod val="95000"/>
                  </a:schemeClr>
                </a:solidFill>
                <a:latin typeface="Constantia" pitchFamily="18" charset="0"/>
              </a:rPr>
              <a:t>Computer Enrichment</a:t>
            </a:r>
          </a:p>
        </p:txBody>
      </p:sp>
      <p:sp>
        <p:nvSpPr>
          <p:cNvPr id="4" name="Footer Placeholder 3"/>
          <p:cNvSpPr>
            <a:spLocks noGrp="1"/>
          </p:cNvSpPr>
          <p:nvPr>
            <p:ph type="ftr" sz="quarter" idx="11"/>
          </p:nvPr>
        </p:nvSpPr>
        <p:spPr>
          <a:xfrm>
            <a:off x="3200400" y="6172200"/>
            <a:ext cx="2831592" cy="365125"/>
          </a:xfrm>
        </p:spPr>
        <p:txBody>
          <a:bodyPr/>
          <a:lstStyle/>
          <a:p>
            <a:pPr algn="ctr"/>
            <a:r>
              <a:rPr lang="en-US" dirty="0" smtClean="0"/>
              <a:t>Allisyn Spicer</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8348" y="3581400"/>
            <a:ext cx="2064204"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990600"/>
            <a:ext cx="200025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332" y="533400"/>
            <a:ext cx="2129118"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490" y="3200400"/>
            <a:ext cx="2313342" cy="172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2924680"/>
      </p:ext>
    </p:extLst>
  </p:cSld>
  <p:clrMapOvr>
    <a:masterClrMapping/>
  </p:clrMapOvr>
  <mc:AlternateContent xmlns:mc="http://schemas.openxmlformats.org/markup-compatibility/2006">
    <mc:Choice xmlns:p14="http://schemas.microsoft.com/office/powerpoint/2010/main" Requires="p14">
      <p:transition spd="slow" p14:dur="2000" advClick="0" advTm="5000">
        <p14:ferris dir="l"/>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1000"/>
                                        <p:tgtEl>
                                          <p:spTgt spid="1030"/>
                                        </p:tgtEl>
                                      </p:cBhvr>
                                    </p:animEffect>
                                    <p:anim calcmode="lin" valueType="num">
                                      <p:cBhvr>
                                        <p:cTn id="8" dur="1000" fill="hold"/>
                                        <p:tgtEl>
                                          <p:spTgt spid="1030"/>
                                        </p:tgtEl>
                                        <p:attrNameLst>
                                          <p:attrName>ppt_x</p:attrName>
                                        </p:attrNameLst>
                                      </p:cBhvr>
                                      <p:tavLst>
                                        <p:tav tm="0">
                                          <p:val>
                                            <p:strVal val="#ppt_x"/>
                                          </p:val>
                                        </p:tav>
                                        <p:tav tm="100000">
                                          <p:val>
                                            <p:strVal val="#ppt_x"/>
                                          </p:val>
                                        </p:tav>
                                      </p:tavLst>
                                    </p:anim>
                                    <p:anim calcmode="lin" valueType="num">
                                      <p:cBhvr>
                                        <p:cTn id="9" dur="1000" fill="hold"/>
                                        <p:tgtEl>
                                          <p:spTgt spid="1030"/>
                                        </p:tgtEl>
                                        <p:attrNameLst>
                                          <p:attrName>ppt_y</p:attrName>
                                        </p:attrNameLst>
                                      </p:cBhvr>
                                      <p:tavLst>
                                        <p:tav tm="0">
                                          <p:val>
                                            <p:strVal val="#ppt_y+.1"/>
                                          </p:val>
                                        </p:tav>
                                        <p:tav tm="100000">
                                          <p:val>
                                            <p:strVal val="#ppt_y"/>
                                          </p:val>
                                        </p:tav>
                                      </p:tavLst>
                                    </p:anim>
                                  </p:childTnLst>
                                </p:cTn>
                              </p:par>
                              <p:par>
                                <p:cTn id="10" presetID="35" presetClass="entr" presetSubtype="0" fill="hold" nodeType="withEffect">
                                  <p:stCondLst>
                                    <p:cond delay="0"/>
                                  </p:stCondLst>
                                  <p:childTnLst>
                                    <p:set>
                                      <p:cBhvr>
                                        <p:cTn id="11" dur="1" fill="hold">
                                          <p:stCondLst>
                                            <p:cond delay="0"/>
                                          </p:stCondLst>
                                        </p:cTn>
                                        <p:tgtEl>
                                          <p:spTgt spid="1031"/>
                                        </p:tgtEl>
                                        <p:attrNameLst>
                                          <p:attrName>style.visibility</p:attrName>
                                        </p:attrNameLst>
                                      </p:cBhvr>
                                      <p:to>
                                        <p:strVal val="visible"/>
                                      </p:to>
                                    </p:set>
                                    <p:animEffect transition="in" filter="fade">
                                      <p:cBhvr>
                                        <p:cTn id="12" dur="2000"/>
                                        <p:tgtEl>
                                          <p:spTgt spid="1031"/>
                                        </p:tgtEl>
                                      </p:cBhvr>
                                    </p:animEffect>
                                    <p:anim calcmode="lin" valueType="num">
                                      <p:cBhvr>
                                        <p:cTn id="13" dur="2000" fill="hold"/>
                                        <p:tgtEl>
                                          <p:spTgt spid="1031"/>
                                        </p:tgtEl>
                                        <p:attrNameLst>
                                          <p:attrName>style.rotation</p:attrName>
                                        </p:attrNameLst>
                                      </p:cBhvr>
                                      <p:tavLst>
                                        <p:tav tm="0">
                                          <p:val>
                                            <p:fltVal val="720"/>
                                          </p:val>
                                        </p:tav>
                                        <p:tav tm="100000">
                                          <p:val>
                                            <p:fltVal val="0"/>
                                          </p:val>
                                        </p:tav>
                                      </p:tavLst>
                                    </p:anim>
                                    <p:anim calcmode="lin" valueType="num">
                                      <p:cBhvr>
                                        <p:cTn id="14" dur="2000" fill="hold"/>
                                        <p:tgtEl>
                                          <p:spTgt spid="1031"/>
                                        </p:tgtEl>
                                        <p:attrNameLst>
                                          <p:attrName>ppt_h</p:attrName>
                                        </p:attrNameLst>
                                      </p:cBhvr>
                                      <p:tavLst>
                                        <p:tav tm="0">
                                          <p:val>
                                            <p:fltVal val="0"/>
                                          </p:val>
                                        </p:tav>
                                        <p:tav tm="100000">
                                          <p:val>
                                            <p:strVal val="#ppt_h"/>
                                          </p:val>
                                        </p:tav>
                                      </p:tavLst>
                                    </p:anim>
                                    <p:anim calcmode="lin" valueType="num">
                                      <p:cBhvr>
                                        <p:cTn id="15" dur="2000" fill="hold"/>
                                        <p:tgtEl>
                                          <p:spTgt spid="1031"/>
                                        </p:tgtEl>
                                        <p:attrNameLst>
                                          <p:attrName>ppt_w</p:attrName>
                                        </p:attrNameLst>
                                      </p:cBhvr>
                                      <p:tavLst>
                                        <p:tav tm="0">
                                          <p:val>
                                            <p:fltVal val="0"/>
                                          </p:val>
                                        </p:tav>
                                        <p:tav tm="100000">
                                          <p:val>
                                            <p:strVal val="#ppt_w"/>
                                          </p:val>
                                        </p:tav>
                                      </p:tavLst>
                                    </p:anim>
                                  </p:childTnLst>
                                </p:cTn>
                              </p:par>
                              <p:par>
                                <p:cTn id="16" presetID="31" presetClass="entr" presetSubtype="0" fill="hold" nodeType="withEffect">
                                  <p:stCondLst>
                                    <p:cond delay="0"/>
                                  </p:stCondLst>
                                  <p:childTnLst>
                                    <p:set>
                                      <p:cBhvr>
                                        <p:cTn id="17" dur="1" fill="hold">
                                          <p:stCondLst>
                                            <p:cond delay="0"/>
                                          </p:stCondLst>
                                        </p:cTn>
                                        <p:tgtEl>
                                          <p:spTgt spid="1029"/>
                                        </p:tgtEl>
                                        <p:attrNameLst>
                                          <p:attrName>style.visibility</p:attrName>
                                        </p:attrNameLst>
                                      </p:cBhvr>
                                      <p:to>
                                        <p:strVal val="visible"/>
                                      </p:to>
                                    </p:set>
                                    <p:anim calcmode="lin" valueType="num">
                                      <p:cBhvr>
                                        <p:cTn id="18" dur="1000" fill="hold"/>
                                        <p:tgtEl>
                                          <p:spTgt spid="1029"/>
                                        </p:tgtEl>
                                        <p:attrNameLst>
                                          <p:attrName>ppt_w</p:attrName>
                                        </p:attrNameLst>
                                      </p:cBhvr>
                                      <p:tavLst>
                                        <p:tav tm="0">
                                          <p:val>
                                            <p:fltVal val="0"/>
                                          </p:val>
                                        </p:tav>
                                        <p:tav tm="100000">
                                          <p:val>
                                            <p:strVal val="#ppt_w"/>
                                          </p:val>
                                        </p:tav>
                                      </p:tavLst>
                                    </p:anim>
                                    <p:anim calcmode="lin" valueType="num">
                                      <p:cBhvr>
                                        <p:cTn id="19" dur="1000" fill="hold"/>
                                        <p:tgtEl>
                                          <p:spTgt spid="1029"/>
                                        </p:tgtEl>
                                        <p:attrNameLst>
                                          <p:attrName>ppt_h</p:attrName>
                                        </p:attrNameLst>
                                      </p:cBhvr>
                                      <p:tavLst>
                                        <p:tav tm="0">
                                          <p:val>
                                            <p:fltVal val="0"/>
                                          </p:val>
                                        </p:tav>
                                        <p:tav tm="100000">
                                          <p:val>
                                            <p:strVal val="#ppt_h"/>
                                          </p:val>
                                        </p:tav>
                                      </p:tavLst>
                                    </p:anim>
                                    <p:anim calcmode="lin" valueType="num">
                                      <p:cBhvr>
                                        <p:cTn id="20" dur="1000" fill="hold"/>
                                        <p:tgtEl>
                                          <p:spTgt spid="1029"/>
                                        </p:tgtEl>
                                        <p:attrNameLst>
                                          <p:attrName>style.rotation</p:attrName>
                                        </p:attrNameLst>
                                      </p:cBhvr>
                                      <p:tavLst>
                                        <p:tav tm="0">
                                          <p:val>
                                            <p:fltVal val="90"/>
                                          </p:val>
                                        </p:tav>
                                        <p:tav tm="100000">
                                          <p:val>
                                            <p:fltVal val="0"/>
                                          </p:val>
                                        </p:tav>
                                      </p:tavLst>
                                    </p:anim>
                                    <p:animEffect transition="in" filter="fade">
                                      <p:cBhvr>
                                        <p:cTn id="21" dur="1000"/>
                                        <p:tgtEl>
                                          <p:spTgt spid="1029"/>
                                        </p:tgtEl>
                                      </p:cBhvr>
                                    </p:animEffect>
                                  </p:childTnLst>
                                </p:cTn>
                              </p:par>
                              <p:par>
                                <p:cTn id="22" presetID="1" presetClass="path" presetSubtype="0" accel="50000" decel="50000" fill="hold" nodeType="withEffect">
                                  <p:stCondLst>
                                    <p:cond delay="0"/>
                                  </p:stCondLst>
                                  <p:childTnLst>
                                    <p:animMotion origin="layout" path="M 0 0 C 0.069 0 0.125 0.056 0.125 0.125 C 0.125 0.194 0.069 0.25 0 0.25 C -0.069 0.25 -0.125 0.194 -0.125 0.125 C -0.125 0.056 -0.069 0 0 0 Z" pathEditMode="relative" ptsTypes="">
                                      <p:cBhvr>
                                        <p:cTn id="23" dur="2000" fill="hold"/>
                                        <p:tgtEl>
                                          <p:spTgt spid="1028"/>
                                        </p:tgtEl>
                                        <p:attrNameLst>
                                          <p:attrName>ppt_x</p:attrName>
                                          <p:attrName>ppt_y</p:attrName>
                                        </p:attrNameLst>
                                      </p:cBhvr>
                                    </p:animMotion>
                                  </p:childTnLst>
                                </p:cTn>
                              </p:par>
                              <p:par>
                                <p:cTn id="24" presetID="49" presetClass="entr" presetSubtype="0" decel="100000"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 calcmode="lin" valueType="num">
                                      <p:cBhvr>
                                        <p:cTn id="28" dur="500" fill="hold"/>
                                        <p:tgtEl>
                                          <p:spTgt spid="2"/>
                                        </p:tgtEl>
                                        <p:attrNameLst>
                                          <p:attrName>style.rotation</p:attrName>
                                        </p:attrNameLst>
                                      </p:cBhvr>
                                      <p:tavLst>
                                        <p:tav tm="0">
                                          <p:val>
                                            <p:fltVal val="360"/>
                                          </p:val>
                                        </p:tav>
                                        <p:tav tm="100000">
                                          <p:val>
                                            <p:fltVal val="0"/>
                                          </p:val>
                                        </p:tav>
                                      </p:tavLst>
                                    </p:anim>
                                    <p:animEffect transition="in" filter="fade">
                                      <p:cBhvr>
                                        <p:cTn id="29" dur="500"/>
                                        <p:tgtEl>
                                          <p:spTgt spid="2"/>
                                        </p:tgtEl>
                                      </p:cBhvr>
                                    </p:animEffect>
                                  </p:childTnLst>
                                </p:cTn>
                              </p:par>
                              <p:par>
                                <p:cTn id="30" presetID="26" presetClass="entr" presetSubtype="0" fill="hold" grpId="0" nodeType="with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Effect transition="in" filter="wipe(down)">
                                      <p:cBhvr>
                                        <p:cTn id="32" dur="580">
                                          <p:stCondLst>
                                            <p:cond delay="0"/>
                                          </p:stCondLst>
                                        </p:cTn>
                                        <p:tgtEl>
                                          <p:spTgt spid="3">
                                            <p:txEl>
                                              <p:pRg st="0" end="0"/>
                                            </p:txEl>
                                          </p:spTgt>
                                        </p:tgtEl>
                                      </p:cBhvr>
                                    </p:animEffect>
                                    <p:anim calcmode="lin" valueType="num">
                                      <p:cBhvr>
                                        <p:cTn id="3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3">
                                            <p:txEl>
                                              <p:pRg st="0" end="0"/>
                                            </p:txEl>
                                          </p:spTgt>
                                        </p:tgtEl>
                                      </p:cBhvr>
                                      <p:to x="100000" y="60000"/>
                                    </p:animScale>
                                    <p:animScale>
                                      <p:cBhvr>
                                        <p:cTn id="39" dur="166" decel="50000">
                                          <p:stCondLst>
                                            <p:cond delay="676"/>
                                          </p:stCondLst>
                                        </p:cTn>
                                        <p:tgtEl>
                                          <p:spTgt spid="3">
                                            <p:txEl>
                                              <p:pRg st="0" end="0"/>
                                            </p:txEl>
                                          </p:spTgt>
                                        </p:tgtEl>
                                      </p:cBhvr>
                                      <p:to x="100000" y="100000"/>
                                    </p:animScale>
                                    <p:animScale>
                                      <p:cBhvr>
                                        <p:cTn id="40" dur="26">
                                          <p:stCondLst>
                                            <p:cond delay="1312"/>
                                          </p:stCondLst>
                                        </p:cTn>
                                        <p:tgtEl>
                                          <p:spTgt spid="3">
                                            <p:txEl>
                                              <p:pRg st="0" end="0"/>
                                            </p:txEl>
                                          </p:spTgt>
                                        </p:tgtEl>
                                      </p:cBhvr>
                                      <p:to x="100000" y="80000"/>
                                    </p:animScale>
                                    <p:animScale>
                                      <p:cBhvr>
                                        <p:cTn id="41" dur="166" decel="50000">
                                          <p:stCondLst>
                                            <p:cond delay="1338"/>
                                          </p:stCondLst>
                                        </p:cTn>
                                        <p:tgtEl>
                                          <p:spTgt spid="3">
                                            <p:txEl>
                                              <p:pRg st="0" end="0"/>
                                            </p:txEl>
                                          </p:spTgt>
                                        </p:tgtEl>
                                      </p:cBhvr>
                                      <p:to x="100000" y="100000"/>
                                    </p:animScale>
                                    <p:animScale>
                                      <p:cBhvr>
                                        <p:cTn id="42" dur="26">
                                          <p:stCondLst>
                                            <p:cond delay="1642"/>
                                          </p:stCondLst>
                                        </p:cTn>
                                        <p:tgtEl>
                                          <p:spTgt spid="3">
                                            <p:txEl>
                                              <p:pRg st="0" end="0"/>
                                            </p:txEl>
                                          </p:spTgt>
                                        </p:tgtEl>
                                      </p:cBhvr>
                                      <p:to x="100000" y="90000"/>
                                    </p:animScale>
                                    <p:animScale>
                                      <p:cBhvr>
                                        <p:cTn id="43" dur="166" decel="50000">
                                          <p:stCondLst>
                                            <p:cond delay="1668"/>
                                          </p:stCondLst>
                                        </p:cTn>
                                        <p:tgtEl>
                                          <p:spTgt spid="3">
                                            <p:txEl>
                                              <p:pRg st="0" end="0"/>
                                            </p:txEl>
                                          </p:spTgt>
                                        </p:tgtEl>
                                      </p:cBhvr>
                                      <p:to x="100000" y="100000"/>
                                    </p:animScale>
                                    <p:animScale>
                                      <p:cBhvr>
                                        <p:cTn id="44" dur="26">
                                          <p:stCondLst>
                                            <p:cond delay="1808"/>
                                          </p:stCondLst>
                                        </p:cTn>
                                        <p:tgtEl>
                                          <p:spTgt spid="3">
                                            <p:txEl>
                                              <p:pRg st="0" end="0"/>
                                            </p:txEl>
                                          </p:spTgt>
                                        </p:tgtEl>
                                      </p:cBhvr>
                                      <p:to x="100000" y="95000"/>
                                    </p:animScale>
                                    <p:animScale>
                                      <p:cBhvr>
                                        <p:cTn id="45" dur="166" decel="50000">
                                          <p:stCondLst>
                                            <p:cond delay="1834"/>
                                          </p:stCondLst>
                                        </p:cTn>
                                        <p:tgtEl>
                                          <p:spTgt spid="3">
                                            <p:txEl>
                                              <p:pRg st="0" end="0"/>
                                            </p:txEl>
                                          </p:spTgt>
                                        </p:tgtEl>
                                      </p:cBhvr>
                                      <p:to x="100000" y="100000"/>
                                    </p:animScale>
                                  </p:childTnLst>
                                </p:cTn>
                              </p:par>
                              <p:par>
                                <p:cTn id="46" presetID="26" presetClass="entr" presetSubtype="0" fill="hold" grpId="0" nodeType="withEffect">
                                  <p:stCondLst>
                                    <p:cond delay="0"/>
                                  </p:stCondLst>
                                  <p:childTnLst>
                                    <p:set>
                                      <p:cBhvr>
                                        <p:cTn id="47" dur="1" fill="hold">
                                          <p:stCondLst>
                                            <p:cond delay="0"/>
                                          </p:stCondLst>
                                        </p:cTn>
                                        <p:tgtEl>
                                          <p:spTgt spid="3">
                                            <p:txEl>
                                              <p:pRg st="1" end="1"/>
                                            </p:txEl>
                                          </p:spTgt>
                                        </p:tgtEl>
                                        <p:attrNameLst>
                                          <p:attrName>style.visibility</p:attrName>
                                        </p:attrNameLst>
                                      </p:cBhvr>
                                      <p:to>
                                        <p:strVal val="visible"/>
                                      </p:to>
                                    </p:set>
                                    <p:animEffect transition="in" filter="wipe(down)">
                                      <p:cBhvr>
                                        <p:cTn id="48" dur="580">
                                          <p:stCondLst>
                                            <p:cond delay="0"/>
                                          </p:stCondLst>
                                        </p:cTn>
                                        <p:tgtEl>
                                          <p:spTgt spid="3">
                                            <p:txEl>
                                              <p:pRg st="1" end="1"/>
                                            </p:txEl>
                                          </p:spTgt>
                                        </p:tgtEl>
                                      </p:cBhvr>
                                    </p:animEffect>
                                    <p:anim calcmode="lin" valueType="num">
                                      <p:cBhvr>
                                        <p:cTn id="49"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3">
                                            <p:txEl>
                                              <p:pRg st="1" end="1"/>
                                            </p:txEl>
                                          </p:spTgt>
                                        </p:tgtEl>
                                      </p:cBhvr>
                                      <p:to x="100000" y="60000"/>
                                    </p:animScale>
                                    <p:animScale>
                                      <p:cBhvr>
                                        <p:cTn id="55" dur="166" decel="50000">
                                          <p:stCondLst>
                                            <p:cond delay="676"/>
                                          </p:stCondLst>
                                        </p:cTn>
                                        <p:tgtEl>
                                          <p:spTgt spid="3">
                                            <p:txEl>
                                              <p:pRg st="1" end="1"/>
                                            </p:txEl>
                                          </p:spTgt>
                                        </p:tgtEl>
                                      </p:cBhvr>
                                      <p:to x="100000" y="100000"/>
                                    </p:animScale>
                                    <p:animScale>
                                      <p:cBhvr>
                                        <p:cTn id="56" dur="26">
                                          <p:stCondLst>
                                            <p:cond delay="1312"/>
                                          </p:stCondLst>
                                        </p:cTn>
                                        <p:tgtEl>
                                          <p:spTgt spid="3">
                                            <p:txEl>
                                              <p:pRg st="1" end="1"/>
                                            </p:txEl>
                                          </p:spTgt>
                                        </p:tgtEl>
                                      </p:cBhvr>
                                      <p:to x="100000" y="80000"/>
                                    </p:animScale>
                                    <p:animScale>
                                      <p:cBhvr>
                                        <p:cTn id="57" dur="166" decel="50000">
                                          <p:stCondLst>
                                            <p:cond delay="1338"/>
                                          </p:stCondLst>
                                        </p:cTn>
                                        <p:tgtEl>
                                          <p:spTgt spid="3">
                                            <p:txEl>
                                              <p:pRg st="1" end="1"/>
                                            </p:txEl>
                                          </p:spTgt>
                                        </p:tgtEl>
                                      </p:cBhvr>
                                      <p:to x="100000" y="100000"/>
                                    </p:animScale>
                                    <p:animScale>
                                      <p:cBhvr>
                                        <p:cTn id="58" dur="26">
                                          <p:stCondLst>
                                            <p:cond delay="1642"/>
                                          </p:stCondLst>
                                        </p:cTn>
                                        <p:tgtEl>
                                          <p:spTgt spid="3">
                                            <p:txEl>
                                              <p:pRg st="1" end="1"/>
                                            </p:txEl>
                                          </p:spTgt>
                                        </p:tgtEl>
                                      </p:cBhvr>
                                      <p:to x="100000" y="90000"/>
                                    </p:animScale>
                                    <p:animScale>
                                      <p:cBhvr>
                                        <p:cTn id="59" dur="166" decel="50000">
                                          <p:stCondLst>
                                            <p:cond delay="1668"/>
                                          </p:stCondLst>
                                        </p:cTn>
                                        <p:tgtEl>
                                          <p:spTgt spid="3">
                                            <p:txEl>
                                              <p:pRg st="1" end="1"/>
                                            </p:txEl>
                                          </p:spTgt>
                                        </p:tgtEl>
                                      </p:cBhvr>
                                      <p:to x="100000" y="100000"/>
                                    </p:animScale>
                                    <p:animScale>
                                      <p:cBhvr>
                                        <p:cTn id="60" dur="26">
                                          <p:stCondLst>
                                            <p:cond delay="1808"/>
                                          </p:stCondLst>
                                        </p:cTn>
                                        <p:tgtEl>
                                          <p:spTgt spid="3">
                                            <p:txEl>
                                              <p:pRg st="1" end="1"/>
                                            </p:txEl>
                                          </p:spTgt>
                                        </p:tgtEl>
                                      </p:cBhvr>
                                      <p:to x="100000" y="95000"/>
                                    </p:animScale>
                                    <p:animScale>
                                      <p:cBhvr>
                                        <p:cTn id="61" dur="166" decel="50000">
                                          <p:stCondLst>
                                            <p:cond delay="1834"/>
                                          </p:stCondLst>
                                        </p:cTn>
                                        <p:tgtEl>
                                          <p:spTgt spid="3">
                                            <p:txEl>
                                              <p:pRg st="1" end="1"/>
                                            </p:txEl>
                                          </p:spTgt>
                                        </p:tgtEl>
                                      </p:cBhvr>
                                      <p:to x="100000" y="100000"/>
                                    </p:animScale>
                                  </p:childTnLst>
                                </p:cTn>
                              </p:par>
                              <p:par>
                                <p:cTn id="62" presetID="26" presetClass="entr" presetSubtype="0" fill="hold" grpId="0" nodeType="withEffect">
                                  <p:stCondLst>
                                    <p:cond delay="0"/>
                                  </p:stCondLst>
                                  <p:childTnLst>
                                    <p:set>
                                      <p:cBhvr>
                                        <p:cTn id="63" dur="1" fill="hold">
                                          <p:stCondLst>
                                            <p:cond delay="0"/>
                                          </p:stCondLst>
                                        </p:cTn>
                                        <p:tgtEl>
                                          <p:spTgt spid="3">
                                            <p:txEl>
                                              <p:pRg st="2" end="2"/>
                                            </p:txEl>
                                          </p:spTgt>
                                        </p:tgtEl>
                                        <p:attrNameLst>
                                          <p:attrName>style.visibility</p:attrName>
                                        </p:attrNameLst>
                                      </p:cBhvr>
                                      <p:to>
                                        <p:strVal val="visible"/>
                                      </p:to>
                                    </p:set>
                                    <p:animEffect transition="in" filter="wipe(down)">
                                      <p:cBhvr>
                                        <p:cTn id="64" dur="580">
                                          <p:stCondLst>
                                            <p:cond delay="0"/>
                                          </p:stCondLst>
                                        </p:cTn>
                                        <p:tgtEl>
                                          <p:spTgt spid="3">
                                            <p:txEl>
                                              <p:pRg st="2" end="2"/>
                                            </p:txEl>
                                          </p:spTgt>
                                        </p:tgtEl>
                                      </p:cBhvr>
                                    </p:animEffect>
                                    <p:anim calcmode="lin" valueType="num">
                                      <p:cBhvr>
                                        <p:cTn id="65"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3">
                                            <p:txEl>
                                              <p:pRg st="2" end="2"/>
                                            </p:txEl>
                                          </p:spTgt>
                                        </p:tgtEl>
                                      </p:cBhvr>
                                      <p:to x="100000" y="60000"/>
                                    </p:animScale>
                                    <p:animScale>
                                      <p:cBhvr>
                                        <p:cTn id="71" dur="166" decel="50000">
                                          <p:stCondLst>
                                            <p:cond delay="676"/>
                                          </p:stCondLst>
                                        </p:cTn>
                                        <p:tgtEl>
                                          <p:spTgt spid="3">
                                            <p:txEl>
                                              <p:pRg st="2" end="2"/>
                                            </p:txEl>
                                          </p:spTgt>
                                        </p:tgtEl>
                                      </p:cBhvr>
                                      <p:to x="100000" y="100000"/>
                                    </p:animScale>
                                    <p:animScale>
                                      <p:cBhvr>
                                        <p:cTn id="72" dur="26">
                                          <p:stCondLst>
                                            <p:cond delay="1312"/>
                                          </p:stCondLst>
                                        </p:cTn>
                                        <p:tgtEl>
                                          <p:spTgt spid="3">
                                            <p:txEl>
                                              <p:pRg st="2" end="2"/>
                                            </p:txEl>
                                          </p:spTgt>
                                        </p:tgtEl>
                                      </p:cBhvr>
                                      <p:to x="100000" y="80000"/>
                                    </p:animScale>
                                    <p:animScale>
                                      <p:cBhvr>
                                        <p:cTn id="73" dur="166" decel="50000">
                                          <p:stCondLst>
                                            <p:cond delay="1338"/>
                                          </p:stCondLst>
                                        </p:cTn>
                                        <p:tgtEl>
                                          <p:spTgt spid="3">
                                            <p:txEl>
                                              <p:pRg st="2" end="2"/>
                                            </p:txEl>
                                          </p:spTgt>
                                        </p:tgtEl>
                                      </p:cBhvr>
                                      <p:to x="100000" y="100000"/>
                                    </p:animScale>
                                    <p:animScale>
                                      <p:cBhvr>
                                        <p:cTn id="74" dur="26">
                                          <p:stCondLst>
                                            <p:cond delay="1642"/>
                                          </p:stCondLst>
                                        </p:cTn>
                                        <p:tgtEl>
                                          <p:spTgt spid="3">
                                            <p:txEl>
                                              <p:pRg st="2" end="2"/>
                                            </p:txEl>
                                          </p:spTgt>
                                        </p:tgtEl>
                                      </p:cBhvr>
                                      <p:to x="100000" y="90000"/>
                                    </p:animScale>
                                    <p:animScale>
                                      <p:cBhvr>
                                        <p:cTn id="75" dur="166" decel="50000">
                                          <p:stCondLst>
                                            <p:cond delay="1668"/>
                                          </p:stCondLst>
                                        </p:cTn>
                                        <p:tgtEl>
                                          <p:spTgt spid="3">
                                            <p:txEl>
                                              <p:pRg st="2" end="2"/>
                                            </p:txEl>
                                          </p:spTgt>
                                        </p:tgtEl>
                                      </p:cBhvr>
                                      <p:to x="100000" y="100000"/>
                                    </p:animScale>
                                    <p:animScale>
                                      <p:cBhvr>
                                        <p:cTn id="76" dur="26">
                                          <p:stCondLst>
                                            <p:cond delay="1808"/>
                                          </p:stCondLst>
                                        </p:cTn>
                                        <p:tgtEl>
                                          <p:spTgt spid="3">
                                            <p:txEl>
                                              <p:pRg st="2" end="2"/>
                                            </p:txEl>
                                          </p:spTgt>
                                        </p:tgtEl>
                                      </p:cBhvr>
                                      <p:to x="100000" y="95000"/>
                                    </p:animScale>
                                    <p:animScale>
                                      <p:cBhvr>
                                        <p:cTn id="77" dur="166" decel="50000">
                                          <p:stCondLst>
                                            <p:cond delay="1834"/>
                                          </p:stCondLst>
                                        </p:cTn>
                                        <p:tgtEl>
                                          <p:spTgt spid="3">
                                            <p:txEl>
                                              <p:pRg st="2" end="2"/>
                                            </p:txEl>
                                          </p:spTgt>
                                        </p:tgtEl>
                                      </p:cBhvr>
                                      <p:to x="100000" y="100000"/>
                                    </p:animScale>
                                  </p:childTnLst>
                                </p:cTn>
                              </p:par>
                              <p:par>
                                <p:cTn id="78" presetID="26" presetClass="entr" presetSubtype="0" fill="hold" grpId="0" nodeType="withEffect">
                                  <p:stCondLst>
                                    <p:cond delay="0"/>
                                  </p:stCondLst>
                                  <p:childTnLst>
                                    <p:set>
                                      <p:cBhvr>
                                        <p:cTn id="79" dur="1" fill="hold">
                                          <p:stCondLst>
                                            <p:cond delay="0"/>
                                          </p:stCondLst>
                                        </p:cTn>
                                        <p:tgtEl>
                                          <p:spTgt spid="3">
                                            <p:txEl>
                                              <p:pRg st="3" end="3"/>
                                            </p:txEl>
                                          </p:spTgt>
                                        </p:tgtEl>
                                        <p:attrNameLst>
                                          <p:attrName>style.visibility</p:attrName>
                                        </p:attrNameLst>
                                      </p:cBhvr>
                                      <p:to>
                                        <p:strVal val="visible"/>
                                      </p:to>
                                    </p:set>
                                    <p:animEffect transition="in" filter="wipe(down)">
                                      <p:cBhvr>
                                        <p:cTn id="80" dur="580">
                                          <p:stCondLst>
                                            <p:cond delay="0"/>
                                          </p:stCondLst>
                                        </p:cTn>
                                        <p:tgtEl>
                                          <p:spTgt spid="3">
                                            <p:txEl>
                                              <p:pRg st="3" end="3"/>
                                            </p:txEl>
                                          </p:spTgt>
                                        </p:tgtEl>
                                      </p:cBhvr>
                                    </p:animEffect>
                                    <p:anim calcmode="lin" valueType="num">
                                      <p:cBhvr>
                                        <p:cTn id="81"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82"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3"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4"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5"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86" dur="26">
                                          <p:stCondLst>
                                            <p:cond delay="650"/>
                                          </p:stCondLst>
                                        </p:cTn>
                                        <p:tgtEl>
                                          <p:spTgt spid="3">
                                            <p:txEl>
                                              <p:pRg st="3" end="3"/>
                                            </p:txEl>
                                          </p:spTgt>
                                        </p:tgtEl>
                                      </p:cBhvr>
                                      <p:to x="100000" y="60000"/>
                                    </p:animScale>
                                    <p:animScale>
                                      <p:cBhvr>
                                        <p:cTn id="87" dur="166" decel="50000">
                                          <p:stCondLst>
                                            <p:cond delay="676"/>
                                          </p:stCondLst>
                                        </p:cTn>
                                        <p:tgtEl>
                                          <p:spTgt spid="3">
                                            <p:txEl>
                                              <p:pRg st="3" end="3"/>
                                            </p:txEl>
                                          </p:spTgt>
                                        </p:tgtEl>
                                      </p:cBhvr>
                                      <p:to x="100000" y="100000"/>
                                    </p:animScale>
                                    <p:animScale>
                                      <p:cBhvr>
                                        <p:cTn id="88" dur="26">
                                          <p:stCondLst>
                                            <p:cond delay="1312"/>
                                          </p:stCondLst>
                                        </p:cTn>
                                        <p:tgtEl>
                                          <p:spTgt spid="3">
                                            <p:txEl>
                                              <p:pRg st="3" end="3"/>
                                            </p:txEl>
                                          </p:spTgt>
                                        </p:tgtEl>
                                      </p:cBhvr>
                                      <p:to x="100000" y="80000"/>
                                    </p:animScale>
                                    <p:animScale>
                                      <p:cBhvr>
                                        <p:cTn id="89" dur="166" decel="50000">
                                          <p:stCondLst>
                                            <p:cond delay="1338"/>
                                          </p:stCondLst>
                                        </p:cTn>
                                        <p:tgtEl>
                                          <p:spTgt spid="3">
                                            <p:txEl>
                                              <p:pRg st="3" end="3"/>
                                            </p:txEl>
                                          </p:spTgt>
                                        </p:tgtEl>
                                      </p:cBhvr>
                                      <p:to x="100000" y="100000"/>
                                    </p:animScale>
                                    <p:animScale>
                                      <p:cBhvr>
                                        <p:cTn id="90" dur="26">
                                          <p:stCondLst>
                                            <p:cond delay="1642"/>
                                          </p:stCondLst>
                                        </p:cTn>
                                        <p:tgtEl>
                                          <p:spTgt spid="3">
                                            <p:txEl>
                                              <p:pRg st="3" end="3"/>
                                            </p:txEl>
                                          </p:spTgt>
                                        </p:tgtEl>
                                      </p:cBhvr>
                                      <p:to x="100000" y="90000"/>
                                    </p:animScale>
                                    <p:animScale>
                                      <p:cBhvr>
                                        <p:cTn id="91" dur="166" decel="50000">
                                          <p:stCondLst>
                                            <p:cond delay="1668"/>
                                          </p:stCondLst>
                                        </p:cTn>
                                        <p:tgtEl>
                                          <p:spTgt spid="3">
                                            <p:txEl>
                                              <p:pRg st="3" end="3"/>
                                            </p:txEl>
                                          </p:spTgt>
                                        </p:tgtEl>
                                      </p:cBhvr>
                                      <p:to x="100000" y="100000"/>
                                    </p:animScale>
                                    <p:animScale>
                                      <p:cBhvr>
                                        <p:cTn id="92" dur="26">
                                          <p:stCondLst>
                                            <p:cond delay="1808"/>
                                          </p:stCondLst>
                                        </p:cTn>
                                        <p:tgtEl>
                                          <p:spTgt spid="3">
                                            <p:txEl>
                                              <p:pRg st="3" end="3"/>
                                            </p:txEl>
                                          </p:spTgt>
                                        </p:tgtEl>
                                      </p:cBhvr>
                                      <p:to x="100000" y="95000"/>
                                    </p:animScale>
                                    <p:animScale>
                                      <p:cBhvr>
                                        <p:cTn id="93"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1609725" y="5257800"/>
            <a:ext cx="1609725" cy="146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548170" y="2438400"/>
            <a:ext cx="7408333" cy="2917296"/>
          </a:xfrm>
        </p:spPr>
        <p:txBody>
          <a:bodyPr>
            <a:normAutofit fontScale="92500" lnSpcReduction="20000"/>
          </a:bodyPr>
          <a:lstStyle/>
          <a:p>
            <a:pPr marL="0" indent="0">
              <a:buNone/>
            </a:pPr>
            <a:r>
              <a:rPr lang="en-US" dirty="0" smtClean="0"/>
              <a:t>The ninth law says that just because these laws are written in the constitution, doesn’t mean you don’t have other availabilities and rights to do other things.  </a:t>
            </a:r>
          </a:p>
          <a:p>
            <a:pPr marL="0" indent="0">
              <a:buNone/>
            </a:pPr>
            <a:endParaRPr lang="en-US" dirty="0"/>
          </a:p>
          <a:p>
            <a:pPr>
              <a:buFont typeface="Wingdings" pitchFamily="2" charset="2"/>
              <a:buChar char="Ø"/>
            </a:pPr>
            <a:r>
              <a:rPr lang="en-US" dirty="0" smtClean="0"/>
              <a:t>Example: Many people follow the Bill of Rights constitution, but that doesn’t mean they  cant do anything else. Like for example the Bill of Rights requires a lot of rules but it’s okay to listen to other rules as long as you listen to the Bill of Rights too.</a:t>
            </a:r>
          </a:p>
        </p:txBody>
      </p:sp>
      <p:sp>
        <p:nvSpPr>
          <p:cNvPr id="4" name="Footer Placeholder 3"/>
          <p:cNvSpPr>
            <a:spLocks noGrp="1"/>
          </p:cNvSpPr>
          <p:nvPr>
            <p:ph type="ftr" sz="quarter" idx="11"/>
          </p:nvPr>
        </p:nvSpPr>
        <p:spPr/>
        <p:txBody>
          <a:bodyPr/>
          <a:lstStyle/>
          <a:p>
            <a:r>
              <a:rPr lang="en-US" smtClean="0"/>
              <a:t>Allisyn Spicer</a:t>
            </a:r>
            <a:endParaRPr lang="en-US"/>
          </a:p>
        </p:txBody>
      </p:sp>
      <p:sp>
        <p:nvSpPr>
          <p:cNvPr id="5" name="Slide Number Placeholder 4"/>
          <p:cNvSpPr>
            <a:spLocks noGrp="1"/>
          </p:cNvSpPr>
          <p:nvPr>
            <p:ph type="sldNum" sz="quarter" idx="12"/>
          </p:nvPr>
        </p:nvSpPr>
        <p:spPr/>
        <p:txBody>
          <a:bodyPr/>
          <a:lstStyle/>
          <a:p>
            <a:fld id="{BD6E35C3-5F1E-4EAA-BDFA-FEE247B692EE}" type="slidenum">
              <a:rPr lang="en-US" smtClean="0"/>
              <a:t>10</a:t>
            </a:fld>
            <a:endParaRPr lang="en-US"/>
          </a:p>
        </p:txBody>
      </p:sp>
      <p:sp>
        <p:nvSpPr>
          <p:cNvPr id="2" name="Title 1"/>
          <p:cNvSpPr>
            <a:spLocks noGrp="1"/>
          </p:cNvSpPr>
          <p:nvPr>
            <p:ph type="title"/>
          </p:nvPr>
        </p:nvSpPr>
        <p:spPr/>
        <p:txBody>
          <a:bodyPr>
            <a:normAutofit fontScale="90000"/>
          </a:bodyPr>
          <a:lstStyle/>
          <a:p>
            <a:r>
              <a:rPr lang="en-US" dirty="0" smtClean="0">
                <a:latin typeface="Centaur" pitchFamily="18" charset="0"/>
              </a:rPr>
              <a:t>IX. Rule of Construction of Constitution </a:t>
            </a:r>
            <a:endParaRPr lang="en-US" dirty="0">
              <a:latin typeface="Centaur" pitchFamily="18"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503" y="2684273"/>
            <a:ext cx="1171575"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0079284"/>
      </p:ext>
    </p:extLst>
  </p:cSld>
  <p:clrMapOvr>
    <a:masterClrMapping/>
  </p:clrMapOvr>
  <mc:AlternateContent xmlns:mc="http://schemas.openxmlformats.org/markup-compatibility/2006">
    <mc:Choice xmlns:p14="http://schemas.microsoft.com/office/powerpoint/2010/main" Requires="p14">
      <p:transition spd="slow" p14:dur="1200" advClick="0" advTm="5000">
        <p:dissolve/>
      </p:transition>
    </mc:Choice>
    <mc:Fallback>
      <p:transition spd="slow" advClick="0" advTm="5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2051"/>
                                        </p:tgtEl>
                                        <p:attrNameLst>
                                          <p:attrName>style.visibility</p:attrName>
                                        </p:attrNameLst>
                                      </p:cBhvr>
                                      <p:to>
                                        <p:strVal val="visible"/>
                                      </p:to>
                                    </p:set>
                                    <p:anim calcmode="lin" valueType="num">
                                      <p:cBhvr>
                                        <p:cTn id="18" dur="1000" fill="hold"/>
                                        <p:tgtEl>
                                          <p:spTgt spid="2051"/>
                                        </p:tgtEl>
                                        <p:attrNameLst>
                                          <p:attrName>ppt_w</p:attrName>
                                        </p:attrNameLst>
                                      </p:cBhvr>
                                      <p:tavLst>
                                        <p:tav tm="0">
                                          <p:val>
                                            <p:fltVal val="0"/>
                                          </p:val>
                                        </p:tav>
                                        <p:tav tm="100000">
                                          <p:val>
                                            <p:strVal val="#ppt_w"/>
                                          </p:val>
                                        </p:tav>
                                      </p:tavLst>
                                    </p:anim>
                                    <p:anim calcmode="lin" valueType="num">
                                      <p:cBhvr>
                                        <p:cTn id="19" dur="1000" fill="hold"/>
                                        <p:tgtEl>
                                          <p:spTgt spid="2051"/>
                                        </p:tgtEl>
                                        <p:attrNameLst>
                                          <p:attrName>ppt_h</p:attrName>
                                        </p:attrNameLst>
                                      </p:cBhvr>
                                      <p:tavLst>
                                        <p:tav tm="0">
                                          <p:val>
                                            <p:fltVal val="0"/>
                                          </p:val>
                                        </p:tav>
                                        <p:tav tm="100000">
                                          <p:val>
                                            <p:strVal val="#ppt_h"/>
                                          </p:val>
                                        </p:tav>
                                      </p:tavLst>
                                    </p:anim>
                                    <p:anim calcmode="lin" valueType="num">
                                      <p:cBhvr>
                                        <p:cTn id="20" dur="1000" fill="hold"/>
                                        <p:tgtEl>
                                          <p:spTgt spid="2051"/>
                                        </p:tgtEl>
                                        <p:attrNameLst>
                                          <p:attrName>style.rotation</p:attrName>
                                        </p:attrNameLst>
                                      </p:cBhvr>
                                      <p:tavLst>
                                        <p:tav tm="0">
                                          <p:val>
                                            <p:fltVal val="90"/>
                                          </p:val>
                                        </p:tav>
                                        <p:tav tm="100000">
                                          <p:val>
                                            <p:fltVal val="0"/>
                                          </p:val>
                                        </p:tav>
                                      </p:tavLst>
                                    </p:anim>
                                    <p:animEffect transition="in" filter="fade">
                                      <p:cBhvr>
                                        <p:cTn id="21" dur="1000"/>
                                        <p:tgtEl>
                                          <p:spTgt spid="2051"/>
                                        </p:tgtEl>
                                      </p:cBhvr>
                                    </p:animEffect>
                                  </p:childTnLst>
                                </p:cTn>
                              </p:par>
                              <p:par>
                                <p:cTn id="22" presetID="31" presetClass="entr" presetSubtype="0" fill="hold" nodeType="withEffect">
                                  <p:stCondLst>
                                    <p:cond delay="0"/>
                                  </p:stCondLst>
                                  <p:childTnLst>
                                    <p:set>
                                      <p:cBhvr>
                                        <p:cTn id="23" dur="1" fill="hold">
                                          <p:stCondLst>
                                            <p:cond delay="0"/>
                                          </p:stCondLst>
                                        </p:cTn>
                                        <p:tgtEl>
                                          <p:spTgt spid="2050"/>
                                        </p:tgtEl>
                                        <p:attrNameLst>
                                          <p:attrName>style.visibility</p:attrName>
                                        </p:attrNameLst>
                                      </p:cBhvr>
                                      <p:to>
                                        <p:strVal val="visible"/>
                                      </p:to>
                                    </p:set>
                                    <p:anim calcmode="lin" valueType="num">
                                      <p:cBhvr>
                                        <p:cTn id="24" dur="1000" fill="hold"/>
                                        <p:tgtEl>
                                          <p:spTgt spid="2050"/>
                                        </p:tgtEl>
                                        <p:attrNameLst>
                                          <p:attrName>ppt_w</p:attrName>
                                        </p:attrNameLst>
                                      </p:cBhvr>
                                      <p:tavLst>
                                        <p:tav tm="0">
                                          <p:val>
                                            <p:fltVal val="0"/>
                                          </p:val>
                                        </p:tav>
                                        <p:tav tm="100000">
                                          <p:val>
                                            <p:strVal val="#ppt_w"/>
                                          </p:val>
                                        </p:tav>
                                      </p:tavLst>
                                    </p:anim>
                                    <p:anim calcmode="lin" valueType="num">
                                      <p:cBhvr>
                                        <p:cTn id="25" dur="1000" fill="hold"/>
                                        <p:tgtEl>
                                          <p:spTgt spid="2050"/>
                                        </p:tgtEl>
                                        <p:attrNameLst>
                                          <p:attrName>ppt_h</p:attrName>
                                        </p:attrNameLst>
                                      </p:cBhvr>
                                      <p:tavLst>
                                        <p:tav tm="0">
                                          <p:val>
                                            <p:fltVal val="0"/>
                                          </p:val>
                                        </p:tav>
                                        <p:tav tm="100000">
                                          <p:val>
                                            <p:strVal val="#ppt_h"/>
                                          </p:val>
                                        </p:tav>
                                      </p:tavLst>
                                    </p:anim>
                                    <p:anim calcmode="lin" valueType="num">
                                      <p:cBhvr>
                                        <p:cTn id="26" dur="1000" fill="hold"/>
                                        <p:tgtEl>
                                          <p:spTgt spid="2050"/>
                                        </p:tgtEl>
                                        <p:attrNameLst>
                                          <p:attrName>style.rotation</p:attrName>
                                        </p:attrNameLst>
                                      </p:cBhvr>
                                      <p:tavLst>
                                        <p:tav tm="0">
                                          <p:val>
                                            <p:fltVal val="90"/>
                                          </p:val>
                                        </p:tav>
                                        <p:tav tm="100000">
                                          <p:val>
                                            <p:fltVal val="0"/>
                                          </p:val>
                                        </p:tav>
                                      </p:tavLst>
                                    </p:anim>
                                    <p:animEffect transition="in" filter="fade">
                                      <p:cBhvr>
                                        <p:cTn id="27"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6600" y="2590800"/>
            <a:ext cx="5003800" cy="3535363"/>
          </a:xfrm>
        </p:spPr>
        <p:txBody>
          <a:bodyPr>
            <a:normAutofit fontScale="85000" lnSpcReduction="10000"/>
          </a:bodyPr>
          <a:lstStyle/>
          <a:p>
            <a:pPr marL="0" indent="0">
              <a:buNone/>
            </a:pPr>
            <a:r>
              <a:rPr lang="en-US" dirty="0" smtClean="0"/>
              <a:t>The Rights of the States under Constitution law says that anything that isn’t written in the Bill of Rights but can be done by anyone who lives there, should be discussed with the state or with the citizens to see if it could happen. </a:t>
            </a:r>
          </a:p>
          <a:p>
            <a:pPr marL="0" indent="0">
              <a:buNone/>
            </a:pPr>
            <a:endParaRPr lang="en-US" dirty="0"/>
          </a:p>
          <a:p>
            <a:pPr>
              <a:buFont typeface="Wingdings" pitchFamily="2" charset="2"/>
              <a:buChar char="Ø"/>
            </a:pPr>
            <a:r>
              <a:rPr lang="en-US" dirty="0" smtClean="0"/>
              <a:t>Example: Like for example, there are many other rules that people follow that aren’t written on the Bill of Rights Constitution but that’s okay as long as they are breaking the law.</a:t>
            </a:r>
            <a:endParaRPr lang="en-US" dirty="0"/>
          </a:p>
        </p:txBody>
      </p:sp>
      <p:sp>
        <p:nvSpPr>
          <p:cNvPr id="4" name="Footer Placeholder 3"/>
          <p:cNvSpPr>
            <a:spLocks noGrp="1"/>
          </p:cNvSpPr>
          <p:nvPr>
            <p:ph type="ftr" sz="quarter" idx="11"/>
          </p:nvPr>
        </p:nvSpPr>
        <p:spPr/>
        <p:txBody>
          <a:bodyPr/>
          <a:lstStyle/>
          <a:p>
            <a:r>
              <a:rPr lang="en-US" smtClean="0"/>
              <a:t>Allisyn Spicer</a:t>
            </a:r>
            <a:endParaRPr lang="en-US"/>
          </a:p>
        </p:txBody>
      </p:sp>
      <p:sp>
        <p:nvSpPr>
          <p:cNvPr id="5" name="Slide Number Placeholder 4"/>
          <p:cNvSpPr>
            <a:spLocks noGrp="1"/>
          </p:cNvSpPr>
          <p:nvPr>
            <p:ph type="sldNum" sz="quarter" idx="12"/>
          </p:nvPr>
        </p:nvSpPr>
        <p:spPr/>
        <p:txBody>
          <a:bodyPr/>
          <a:lstStyle/>
          <a:p>
            <a:fld id="{BD6E35C3-5F1E-4EAA-BDFA-FEE247B692EE}" type="slidenum">
              <a:rPr lang="en-US" smtClean="0"/>
              <a:t>11</a:t>
            </a:fld>
            <a:endParaRPr lang="en-US"/>
          </a:p>
        </p:txBody>
      </p:sp>
      <p:sp>
        <p:nvSpPr>
          <p:cNvPr id="2" name="Title 1"/>
          <p:cNvSpPr>
            <a:spLocks noGrp="1"/>
          </p:cNvSpPr>
          <p:nvPr>
            <p:ph type="title"/>
          </p:nvPr>
        </p:nvSpPr>
        <p:spPr/>
        <p:txBody>
          <a:bodyPr>
            <a:normAutofit/>
          </a:bodyPr>
          <a:lstStyle/>
          <a:p>
            <a:r>
              <a:rPr lang="en-US" sz="3500" dirty="0" smtClean="0"/>
              <a:t>X. Rights of the States under Constitution</a:t>
            </a:r>
            <a:endParaRPr lang="en-US" sz="3500"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2667000"/>
            <a:ext cx="2553523"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429836"/>
            <a:ext cx="1613900"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2102839"/>
      </p:ext>
    </p:extLst>
  </p:cSld>
  <p:clrMapOvr>
    <a:masterClrMapping/>
  </p:clrMapOvr>
  <mc:AlternateContent xmlns:mc="http://schemas.openxmlformats.org/markup-compatibility/2006">
    <mc:Choice xmlns:p14="http://schemas.microsoft.com/office/powerpoint/2010/main" Requires="p14">
      <p:transition spd="slow" p14:dur="800" advClick="0" advTm="5000">
        <p14:flythrough/>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p:cTn id="7" dur="500" fill="hold"/>
                                        <p:tgtEl>
                                          <p:spTgt spid="4100"/>
                                        </p:tgtEl>
                                        <p:attrNameLst>
                                          <p:attrName>ppt_w</p:attrName>
                                        </p:attrNameLst>
                                      </p:cBhvr>
                                      <p:tavLst>
                                        <p:tav tm="0">
                                          <p:val>
                                            <p:fltVal val="0"/>
                                          </p:val>
                                        </p:tav>
                                        <p:tav tm="100000">
                                          <p:val>
                                            <p:strVal val="#ppt_w"/>
                                          </p:val>
                                        </p:tav>
                                      </p:tavLst>
                                    </p:anim>
                                    <p:anim calcmode="lin" valueType="num">
                                      <p:cBhvr>
                                        <p:cTn id="8" dur="500" fill="hold"/>
                                        <p:tgtEl>
                                          <p:spTgt spid="4100"/>
                                        </p:tgtEl>
                                        <p:attrNameLst>
                                          <p:attrName>ppt_h</p:attrName>
                                        </p:attrNameLst>
                                      </p:cBhvr>
                                      <p:tavLst>
                                        <p:tav tm="0">
                                          <p:val>
                                            <p:fltVal val="0"/>
                                          </p:val>
                                        </p:tav>
                                        <p:tav tm="100000">
                                          <p:val>
                                            <p:strVal val="#ppt_h"/>
                                          </p:val>
                                        </p:tav>
                                      </p:tavLst>
                                    </p:anim>
                                    <p:animEffect transition="in" filter="fade">
                                      <p:cBhvr>
                                        <p:cTn id="9" dur="500"/>
                                        <p:tgtEl>
                                          <p:spTgt spid="4100"/>
                                        </p:tgtEl>
                                      </p:cBhvr>
                                    </p:animEffect>
                                  </p:childTnLst>
                                </p:cTn>
                              </p:par>
                              <p:par>
                                <p:cTn id="10" presetID="31" presetClass="entr" presetSubtype="0" fill="hold" nodeType="withEffect">
                                  <p:stCondLst>
                                    <p:cond delay="0"/>
                                  </p:stCondLst>
                                  <p:childTnLst>
                                    <p:set>
                                      <p:cBhvr>
                                        <p:cTn id="11" dur="1" fill="hold">
                                          <p:stCondLst>
                                            <p:cond delay="0"/>
                                          </p:stCondLst>
                                        </p:cTn>
                                        <p:tgtEl>
                                          <p:spTgt spid="4099"/>
                                        </p:tgtEl>
                                        <p:attrNameLst>
                                          <p:attrName>style.visibility</p:attrName>
                                        </p:attrNameLst>
                                      </p:cBhvr>
                                      <p:to>
                                        <p:strVal val="visible"/>
                                      </p:to>
                                    </p:set>
                                    <p:anim calcmode="lin" valueType="num">
                                      <p:cBhvr>
                                        <p:cTn id="12" dur="1000" fill="hold"/>
                                        <p:tgtEl>
                                          <p:spTgt spid="4099"/>
                                        </p:tgtEl>
                                        <p:attrNameLst>
                                          <p:attrName>ppt_w</p:attrName>
                                        </p:attrNameLst>
                                      </p:cBhvr>
                                      <p:tavLst>
                                        <p:tav tm="0">
                                          <p:val>
                                            <p:fltVal val="0"/>
                                          </p:val>
                                        </p:tav>
                                        <p:tav tm="100000">
                                          <p:val>
                                            <p:strVal val="#ppt_w"/>
                                          </p:val>
                                        </p:tav>
                                      </p:tavLst>
                                    </p:anim>
                                    <p:anim calcmode="lin" valueType="num">
                                      <p:cBhvr>
                                        <p:cTn id="13" dur="1000" fill="hold"/>
                                        <p:tgtEl>
                                          <p:spTgt spid="4099"/>
                                        </p:tgtEl>
                                        <p:attrNameLst>
                                          <p:attrName>ppt_h</p:attrName>
                                        </p:attrNameLst>
                                      </p:cBhvr>
                                      <p:tavLst>
                                        <p:tav tm="0">
                                          <p:val>
                                            <p:fltVal val="0"/>
                                          </p:val>
                                        </p:tav>
                                        <p:tav tm="100000">
                                          <p:val>
                                            <p:strVal val="#ppt_h"/>
                                          </p:val>
                                        </p:tav>
                                      </p:tavLst>
                                    </p:anim>
                                    <p:anim calcmode="lin" valueType="num">
                                      <p:cBhvr>
                                        <p:cTn id="14" dur="1000" fill="hold"/>
                                        <p:tgtEl>
                                          <p:spTgt spid="4099"/>
                                        </p:tgtEl>
                                        <p:attrNameLst>
                                          <p:attrName>style.rotation</p:attrName>
                                        </p:attrNameLst>
                                      </p:cBhvr>
                                      <p:tavLst>
                                        <p:tav tm="0">
                                          <p:val>
                                            <p:fltVal val="90"/>
                                          </p:val>
                                        </p:tav>
                                        <p:tav tm="100000">
                                          <p:val>
                                            <p:fltVal val="0"/>
                                          </p:val>
                                        </p:tav>
                                      </p:tavLst>
                                    </p:anim>
                                    <p:animEffect transition="in" filter="fade">
                                      <p:cBhvr>
                                        <p:cTn id="15" dur="1000"/>
                                        <p:tgtEl>
                                          <p:spTgt spid="4099"/>
                                        </p:tgtEl>
                                      </p:cBhvr>
                                    </p:animEffect>
                                  </p:childTnLst>
                                </p:cTn>
                              </p:par>
                              <p:par>
                                <p:cTn id="16" presetID="19" presetClass="entr" presetSubtype="10" fill="hold"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5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9" dur="5000" fill="hold"/>
                                        <p:tgtEl>
                                          <p:spTgt spid="3">
                                            <p:txEl>
                                              <p:pRg st="0" end="0"/>
                                            </p:txEl>
                                          </p:spTgt>
                                        </p:tgtEl>
                                        <p:attrNameLst>
                                          <p:attrName>ppt_h</p:attrName>
                                        </p:attrNameLst>
                                      </p:cBhvr>
                                      <p:tavLst>
                                        <p:tav tm="0">
                                          <p:val>
                                            <p:strVal val="#ppt_h"/>
                                          </p:val>
                                        </p:tav>
                                        <p:tav tm="100000">
                                          <p:val>
                                            <p:strVal val="#ppt_h"/>
                                          </p:val>
                                        </p:tav>
                                      </p:tavLst>
                                    </p:anim>
                                  </p:childTnLst>
                                </p:cTn>
                              </p:par>
                              <p:par>
                                <p:cTn id="20" presetID="19" presetClass="entr" presetSubtype="1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5000" fill="hold"/>
                                        <p:tgtEl>
                                          <p:spTgt spid="3">
                                            <p:txEl>
                                              <p:pRg st="2" end="2"/>
                                            </p:txEl>
                                          </p:spTgt>
                                        </p:tgtEl>
                                        <p:attrNameLst>
                                          <p:attrName>ppt_h</p:attrName>
                                        </p:attrNameLst>
                                      </p:cBhvr>
                                      <p:tavLst>
                                        <p:tav tm="0">
                                          <p:val>
                                            <p:strVal val="#ppt_h"/>
                                          </p:val>
                                        </p:tav>
                                        <p:tav tm="100000">
                                          <p:val>
                                            <p:strVal val="#ppt_h"/>
                                          </p:val>
                                        </p:tav>
                                      </p:tavLst>
                                    </p:anim>
                                  </p:childTnLst>
                                </p:cTn>
                              </p:par>
                              <p:par>
                                <p:cTn id="24" presetID="8" presetClass="emph" presetSubtype="0" fill="hold" grpId="0" nodeType="withEffect">
                                  <p:stCondLst>
                                    <p:cond delay="0"/>
                                  </p:stCondLst>
                                  <p:childTnLst>
                                    <p:animRot by="21600000">
                                      <p:cBhvr>
                                        <p:cTn id="25"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0" indent="0">
              <a:buNone/>
            </a:pPr>
            <a:r>
              <a:rPr lang="en-US" dirty="0" smtClean="0"/>
              <a:t>Why is the bill of rights important? </a:t>
            </a:r>
          </a:p>
          <a:p>
            <a:pPr marL="0" indent="0">
              <a:buNone/>
            </a:pPr>
            <a:r>
              <a:rPr lang="en-US" dirty="0" smtClean="0"/>
              <a:t>The Constitution Bill of Rights is important because number one we wouldn’t know what we can and can’t do without it. Second of all it tells us everything we have the right to do and without it our society would probably not approve. We wouldn’t be a stable government there would probably be more fighting and rebelling between people and more deaths. The Bill of Rights tells us our rights as citizens. Without these rights we wouldn’t be anywhere right now.  The Bill of Rights is still used today in America and some other places too it will always be remembered because it is the law that made our world a monarchy. After researching and doing this project I have learned so much about the Constitution Bill of Rights and why it is so important in our world today.</a:t>
            </a:r>
            <a:endParaRPr lang="en-US" dirty="0"/>
          </a:p>
        </p:txBody>
      </p:sp>
      <p:sp>
        <p:nvSpPr>
          <p:cNvPr id="3" name="Footer Placeholder 2"/>
          <p:cNvSpPr>
            <a:spLocks noGrp="1"/>
          </p:cNvSpPr>
          <p:nvPr>
            <p:ph type="ftr" sz="quarter" idx="11"/>
          </p:nvPr>
        </p:nvSpPr>
        <p:spPr/>
        <p:txBody>
          <a:bodyPr/>
          <a:lstStyle/>
          <a:p>
            <a:r>
              <a:rPr lang="en-US" smtClean="0"/>
              <a:t>Allisyn Spicer</a:t>
            </a:r>
            <a:endParaRPr lang="en-US"/>
          </a:p>
        </p:txBody>
      </p:sp>
      <p:sp>
        <p:nvSpPr>
          <p:cNvPr id="4" name="Slide Number Placeholder 3"/>
          <p:cNvSpPr>
            <a:spLocks noGrp="1"/>
          </p:cNvSpPr>
          <p:nvPr>
            <p:ph type="sldNum" sz="quarter" idx="12"/>
          </p:nvPr>
        </p:nvSpPr>
        <p:spPr/>
        <p:txBody>
          <a:bodyPr/>
          <a:lstStyle/>
          <a:p>
            <a:fld id="{BD6E35C3-5F1E-4EAA-BDFA-FEE247B692EE}" type="slidenum">
              <a:rPr lang="en-US" smtClean="0"/>
              <a:t>12</a:t>
            </a:fld>
            <a:endParaRPr lang="en-US"/>
          </a:p>
        </p:txBody>
      </p:sp>
      <p:sp>
        <p:nvSpPr>
          <p:cNvPr id="5" name="Title 4"/>
          <p:cNvSpPr>
            <a:spLocks noGrp="1"/>
          </p:cNvSpPr>
          <p:nvPr>
            <p:ph type="title"/>
          </p:nvPr>
        </p:nvSpPr>
        <p:spPr/>
        <p:txBody>
          <a:bodyPr/>
          <a:lstStyle/>
          <a:p>
            <a:r>
              <a:rPr lang="en-US" dirty="0" smtClean="0"/>
              <a:t>Conclusion</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14385">
            <a:off x="515708" y="395128"/>
            <a:ext cx="1835538" cy="1543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1049095"/>
      </p:ext>
    </p:extLst>
  </p:cSld>
  <p:clrMapOvr>
    <a:masterClrMapping/>
  </p:clrMapOvr>
  <mc:AlternateContent xmlns:mc="http://schemas.openxmlformats.org/markup-compatibility/2006">
    <mc:Choice xmlns:p14="http://schemas.microsoft.com/office/powerpoint/2010/main" Requires="p14">
      <p:transition spd="slow" p14:dur="3000" advClick="0" advTm="5000">
        <p14:glitter pattern="hexago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par>
                                <p:cTn id="8" presetID="32" presetClass="emph" presetSubtype="0" fill="hold" nodeType="withEffect">
                                  <p:stCondLst>
                                    <p:cond delay="0"/>
                                  </p:stCondLst>
                                  <p:childTnLst>
                                    <p:animRot by="120000">
                                      <p:cBhvr>
                                        <p:cTn id="9" dur="100" fill="hold">
                                          <p:stCondLst>
                                            <p:cond delay="0"/>
                                          </p:stCondLst>
                                        </p:cTn>
                                        <p:tgtEl>
                                          <p:spTgt spid="3074"/>
                                        </p:tgtEl>
                                        <p:attrNameLst>
                                          <p:attrName>r</p:attrName>
                                        </p:attrNameLst>
                                      </p:cBhvr>
                                    </p:animRot>
                                    <p:animRot by="-240000">
                                      <p:cBhvr>
                                        <p:cTn id="10" dur="200" fill="hold">
                                          <p:stCondLst>
                                            <p:cond delay="200"/>
                                          </p:stCondLst>
                                        </p:cTn>
                                        <p:tgtEl>
                                          <p:spTgt spid="3074"/>
                                        </p:tgtEl>
                                        <p:attrNameLst>
                                          <p:attrName>r</p:attrName>
                                        </p:attrNameLst>
                                      </p:cBhvr>
                                    </p:animRot>
                                    <p:animRot by="240000">
                                      <p:cBhvr>
                                        <p:cTn id="11" dur="200" fill="hold">
                                          <p:stCondLst>
                                            <p:cond delay="400"/>
                                          </p:stCondLst>
                                        </p:cTn>
                                        <p:tgtEl>
                                          <p:spTgt spid="3074"/>
                                        </p:tgtEl>
                                        <p:attrNameLst>
                                          <p:attrName>r</p:attrName>
                                        </p:attrNameLst>
                                      </p:cBhvr>
                                    </p:animRot>
                                    <p:animRot by="-240000">
                                      <p:cBhvr>
                                        <p:cTn id="12" dur="200" fill="hold">
                                          <p:stCondLst>
                                            <p:cond delay="600"/>
                                          </p:stCondLst>
                                        </p:cTn>
                                        <p:tgtEl>
                                          <p:spTgt spid="3074"/>
                                        </p:tgtEl>
                                        <p:attrNameLst>
                                          <p:attrName>r</p:attrName>
                                        </p:attrNameLst>
                                      </p:cBhvr>
                                    </p:animRot>
                                    <p:animRot by="120000">
                                      <p:cBhvr>
                                        <p:cTn id="13" dur="200" fill="hold">
                                          <p:stCondLst>
                                            <p:cond delay="800"/>
                                          </p:stCondLst>
                                        </p:cTn>
                                        <p:tgtEl>
                                          <p:spTgt spid="3074"/>
                                        </p:tgtEl>
                                        <p:attrNameLst>
                                          <p:attrName>r</p:attrName>
                                        </p:attrNameLst>
                                      </p:cBhvr>
                                    </p:animRot>
                                  </p:childTnLst>
                                </p:cTn>
                              </p:par>
                              <p:par>
                                <p:cTn id="14" presetID="26" presetClass="entr" presetSubtype="0" fill="hold" nodeType="with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wipe(down)">
                                      <p:cBhvr>
                                        <p:cTn id="16" dur="580">
                                          <p:stCondLst>
                                            <p:cond delay="0"/>
                                          </p:stCondLst>
                                        </p:cTn>
                                        <p:tgtEl>
                                          <p:spTgt spid="2">
                                            <p:txEl>
                                              <p:pRg st="0" end="0"/>
                                            </p:txEl>
                                          </p:spTgt>
                                        </p:tgtEl>
                                      </p:cBhvr>
                                    </p:animEffect>
                                    <p:anim calcmode="lin" valueType="num">
                                      <p:cBhvr>
                                        <p:cTn id="17"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22" dur="26">
                                          <p:stCondLst>
                                            <p:cond delay="650"/>
                                          </p:stCondLst>
                                        </p:cTn>
                                        <p:tgtEl>
                                          <p:spTgt spid="2">
                                            <p:txEl>
                                              <p:pRg st="0" end="0"/>
                                            </p:txEl>
                                          </p:spTgt>
                                        </p:tgtEl>
                                      </p:cBhvr>
                                      <p:to x="100000" y="60000"/>
                                    </p:animScale>
                                    <p:animScale>
                                      <p:cBhvr>
                                        <p:cTn id="23" dur="166" decel="50000">
                                          <p:stCondLst>
                                            <p:cond delay="676"/>
                                          </p:stCondLst>
                                        </p:cTn>
                                        <p:tgtEl>
                                          <p:spTgt spid="2">
                                            <p:txEl>
                                              <p:pRg st="0" end="0"/>
                                            </p:txEl>
                                          </p:spTgt>
                                        </p:tgtEl>
                                      </p:cBhvr>
                                      <p:to x="100000" y="100000"/>
                                    </p:animScale>
                                    <p:animScale>
                                      <p:cBhvr>
                                        <p:cTn id="24" dur="26">
                                          <p:stCondLst>
                                            <p:cond delay="1312"/>
                                          </p:stCondLst>
                                        </p:cTn>
                                        <p:tgtEl>
                                          <p:spTgt spid="2">
                                            <p:txEl>
                                              <p:pRg st="0" end="0"/>
                                            </p:txEl>
                                          </p:spTgt>
                                        </p:tgtEl>
                                      </p:cBhvr>
                                      <p:to x="100000" y="80000"/>
                                    </p:animScale>
                                    <p:animScale>
                                      <p:cBhvr>
                                        <p:cTn id="25" dur="166" decel="50000">
                                          <p:stCondLst>
                                            <p:cond delay="1338"/>
                                          </p:stCondLst>
                                        </p:cTn>
                                        <p:tgtEl>
                                          <p:spTgt spid="2">
                                            <p:txEl>
                                              <p:pRg st="0" end="0"/>
                                            </p:txEl>
                                          </p:spTgt>
                                        </p:tgtEl>
                                      </p:cBhvr>
                                      <p:to x="100000" y="100000"/>
                                    </p:animScale>
                                    <p:animScale>
                                      <p:cBhvr>
                                        <p:cTn id="26" dur="26">
                                          <p:stCondLst>
                                            <p:cond delay="1642"/>
                                          </p:stCondLst>
                                        </p:cTn>
                                        <p:tgtEl>
                                          <p:spTgt spid="2">
                                            <p:txEl>
                                              <p:pRg st="0" end="0"/>
                                            </p:txEl>
                                          </p:spTgt>
                                        </p:tgtEl>
                                      </p:cBhvr>
                                      <p:to x="100000" y="90000"/>
                                    </p:animScale>
                                    <p:animScale>
                                      <p:cBhvr>
                                        <p:cTn id="27" dur="166" decel="50000">
                                          <p:stCondLst>
                                            <p:cond delay="1668"/>
                                          </p:stCondLst>
                                        </p:cTn>
                                        <p:tgtEl>
                                          <p:spTgt spid="2">
                                            <p:txEl>
                                              <p:pRg st="0" end="0"/>
                                            </p:txEl>
                                          </p:spTgt>
                                        </p:tgtEl>
                                      </p:cBhvr>
                                      <p:to x="100000" y="100000"/>
                                    </p:animScale>
                                    <p:animScale>
                                      <p:cBhvr>
                                        <p:cTn id="28" dur="26">
                                          <p:stCondLst>
                                            <p:cond delay="1808"/>
                                          </p:stCondLst>
                                        </p:cTn>
                                        <p:tgtEl>
                                          <p:spTgt spid="2">
                                            <p:txEl>
                                              <p:pRg st="0" end="0"/>
                                            </p:txEl>
                                          </p:spTgt>
                                        </p:tgtEl>
                                      </p:cBhvr>
                                      <p:to x="100000" y="95000"/>
                                    </p:animScale>
                                    <p:animScale>
                                      <p:cBhvr>
                                        <p:cTn id="29" dur="166" decel="50000">
                                          <p:stCondLst>
                                            <p:cond delay="1834"/>
                                          </p:stCondLst>
                                        </p:cTn>
                                        <p:tgtEl>
                                          <p:spTgt spid="2">
                                            <p:txEl>
                                              <p:pRg st="0" end="0"/>
                                            </p:txEl>
                                          </p:spTgt>
                                        </p:tgtEl>
                                      </p:cBhvr>
                                      <p:to x="100000" y="100000"/>
                                    </p:animScale>
                                  </p:childTnLst>
                                </p:cTn>
                              </p:par>
                              <p:par>
                                <p:cTn id="30" presetID="26" presetClass="entr" presetSubtype="0" fill="hold" nodeType="withEffect">
                                  <p:stCondLst>
                                    <p:cond delay="0"/>
                                  </p:stCondLst>
                                  <p:childTnLst>
                                    <p:set>
                                      <p:cBhvr>
                                        <p:cTn id="31" dur="1" fill="hold">
                                          <p:stCondLst>
                                            <p:cond delay="0"/>
                                          </p:stCondLst>
                                        </p:cTn>
                                        <p:tgtEl>
                                          <p:spTgt spid="2">
                                            <p:txEl>
                                              <p:pRg st="1" end="1"/>
                                            </p:txEl>
                                          </p:spTgt>
                                        </p:tgtEl>
                                        <p:attrNameLst>
                                          <p:attrName>style.visibility</p:attrName>
                                        </p:attrNameLst>
                                      </p:cBhvr>
                                      <p:to>
                                        <p:strVal val="visible"/>
                                      </p:to>
                                    </p:set>
                                    <p:animEffect transition="in" filter="wipe(down)">
                                      <p:cBhvr>
                                        <p:cTn id="32" dur="580">
                                          <p:stCondLst>
                                            <p:cond delay="0"/>
                                          </p:stCondLst>
                                        </p:cTn>
                                        <p:tgtEl>
                                          <p:spTgt spid="2">
                                            <p:txEl>
                                              <p:pRg st="1" end="1"/>
                                            </p:txEl>
                                          </p:spTgt>
                                        </p:tgtEl>
                                      </p:cBhvr>
                                    </p:animEffect>
                                    <p:anim calcmode="lin" valueType="num">
                                      <p:cBhvr>
                                        <p:cTn id="33"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2">
                                            <p:txEl>
                                              <p:pRg st="1" end="1"/>
                                            </p:txEl>
                                          </p:spTgt>
                                        </p:tgtEl>
                                      </p:cBhvr>
                                      <p:to x="100000" y="60000"/>
                                    </p:animScale>
                                    <p:animScale>
                                      <p:cBhvr>
                                        <p:cTn id="39" dur="166" decel="50000">
                                          <p:stCondLst>
                                            <p:cond delay="676"/>
                                          </p:stCondLst>
                                        </p:cTn>
                                        <p:tgtEl>
                                          <p:spTgt spid="2">
                                            <p:txEl>
                                              <p:pRg st="1" end="1"/>
                                            </p:txEl>
                                          </p:spTgt>
                                        </p:tgtEl>
                                      </p:cBhvr>
                                      <p:to x="100000" y="100000"/>
                                    </p:animScale>
                                    <p:animScale>
                                      <p:cBhvr>
                                        <p:cTn id="40" dur="26">
                                          <p:stCondLst>
                                            <p:cond delay="1312"/>
                                          </p:stCondLst>
                                        </p:cTn>
                                        <p:tgtEl>
                                          <p:spTgt spid="2">
                                            <p:txEl>
                                              <p:pRg st="1" end="1"/>
                                            </p:txEl>
                                          </p:spTgt>
                                        </p:tgtEl>
                                      </p:cBhvr>
                                      <p:to x="100000" y="80000"/>
                                    </p:animScale>
                                    <p:animScale>
                                      <p:cBhvr>
                                        <p:cTn id="41" dur="166" decel="50000">
                                          <p:stCondLst>
                                            <p:cond delay="1338"/>
                                          </p:stCondLst>
                                        </p:cTn>
                                        <p:tgtEl>
                                          <p:spTgt spid="2">
                                            <p:txEl>
                                              <p:pRg st="1" end="1"/>
                                            </p:txEl>
                                          </p:spTgt>
                                        </p:tgtEl>
                                      </p:cBhvr>
                                      <p:to x="100000" y="100000"/>
                                    </p:animScale>
                                    <p:animScale>
                                      <p:cBhvr>
                                        <p:cTn id="42" dur="26">
                                          <p:stCondLst>
                                            <p:cond delay="1642"/>
                                          </p:stCondLst>
                                        </p:cTn>
                                        <p:tgtEl>
                                          <p:spTgt spid="2">
                                            <p:txEl>
                                              <p:pRg st="1" end="1"/>
                                            </p:txEl>
                                          </p:spTgt>
                                        </p:tgtEl>
                                      </p:cBhvr>
                                      <p:to x="100000" y="90000"/>
                                    </p:animScale>
                                    <p:animScale>
                                      <p:cBhvr>
                                        <p:cTn id="43" dur="166" decel="50000">
                                          <p:stCondLst>
                                            <p:cond delay="1668"/>
                                          </p:stCondLst>
                                        </p:cTn>
                                        <p:tgtEl>
                                          <p:spTgt spid="2">
                                            <p:txEl>
                                              <p:pRg st="1" end="1"/>
                                            </p:txEl>
                                          </p:spTgt>
                                        </p:tgtEl>
                                      </p:cBhvr>
                                      <p:to x="100000" y="100000"/>
                                    </p:animScale>
                                    <p:animScale>
                                      <p:cBhvr>
                                        <p:cTn id="44" dur="26">
                                          <p:stCondLst>
                                            <p:cond delay="1808"/>
                                          </p:stCondLst>
                                        </p:cTn>
                                        <p:tgtEl>
                                          <p:spTgt spid="2">
                                            <p:txEl>
                                              <p:pRg st="1" end="1"/>
                                            </p:txEl>
                                          </p:spTgt>
                                        </p:tgtEl>
                                      </p:cBhvr>
                                      <p:to x="100000" y="95000"/>
                                    </p:animScale>
                                    <p:animScale>
                                      <p:cBhvr>
                                        <p:cTn id="45" dur="166" decel="50000">
                                          <p:stCondLst>
                                            <p:cond delay="1834"/>
                                          </p:stCondLst>
                                        </p:cTn>
                                        <p:tgtEl>
                                          <p:spTgt spid="2">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200" dirty="0">
                <a:hlinkClick r:id="rId2"/>
              </a:rPr>
              <a:t>http://</a:t>
            </a:r>
            <a:r>
              <a:rPr lang="en-US" sz="2200" dirty="0" smtClean="0">
                <a:hlinkClick r:id="rId2"/>
              </a:rPr>
              <a:t>www.ratical.org/co-globalize/BillOfRights.html</a:t>
            </a:r>
            <a:endParaRPr lang="en-US" sz="2200" dirty="0" smtClean="0"/>
          </a:p>
          <a:p>
            <a:pPr marL="0" indent="0">
              <a:buNone/>
            </a:pPr>
            <a:endParaRPr lang="en-US" sz="2200" dirty="0"/>
          </a:p>
          <a:p>
            <a:r>
              <a:rPr lang="en-US" sz="2000" dirty="0">
                <a:hlinkClick r:id="rId3"/>
              </a:rPr>
              <a:t>http://</a:t>
            </a:r>
            <a:r>
              <a:rPr lang="en-US" sz="2000" dirty="0" smtClean="0">
                <a:hlinkClick r:id="rId3"/>
              </a:rPr>
              <a:t>www.historyforkids.org/learn/northamerica/after1500/government/billofrights.htm</a:t>
            </a:r>
            <a:endParaRPr lang="en-US" sz="2000" dirty="0" smtClean="0"/>
          </a:p>
          <a:p>
            <a:endParaRPr lang="en-US" sz="2000" dirty="0" smtClean="0"/>
          </a:p>
          <a:p>
            <a:endParaRPr lang="en-US" sz="2000" dirty="0"/>
          </a:p>
        </p:txBody>
      </p:sp>
      <p:sp>
        <p:nvSpPr>
          <p:cNvPr id="4" name="Footer Placeholder 3"/>
          <p:cNvSpPr>
            <a:spLocks noGrp="1"/>
          </p:cNvSpPr>
          <p:nvPr>
            <p:ph type="ftr" sz="quarter" idx="11"/>
          </p:nvPr>
        </p:nvSpPr>
        <p:spPr/>
        <p:txBody>
          <a:bodyPr/>
          <a:lstStyle/>
          <a:p>
            <a:r>
              <a:rPr lang="en-US" smtClean="0"/>
              <a:t>Allisyn Spicer</a:t>
            </a:r>
            <a:endParaRPr lang="en-US"/>
          </a:p>
        </p:txBody>
      </p:sp>
      <p:sp>
        <p:nvSpPr>
          <p:cNvPr id="5" name="Slide Number Placeholder 4"/>
          <p:cNvSpPr>
            <a:spLocks noGrp="1"/>
          </p:cNvSpPr>
          <p:nvPr>
            <p:ph type="sldNum" sz="quarter" idx="12"/>
          </p:nvPr>
        </p:nvSpPr>
        <p:spPr/>
        <p:txBody>
          <a:bodyPr/>
          <a:lstStyle/>
          <a:p>
            <a:fld id="{BD6E35C3-5F1E-4EAA-BDFA-FEE247B692EE}" type="slidenum">
              <a:rPr lang="en-US" smtClean="0"/>
              <a:t>13</a:t>
            </a:fld>
            <a:endParaRPr lang="en-US"/>
          </a:p>
        </p:txBody>
      </p:sp>
      <p:sp>
        <p:nvSpPr>
          <p:cNvPr id="2" name="Title 1"/>
          <p:cNvSpPr>
            <a:spLocks noGrp="1"/>
          </p:cNvSpPr>
          <p:nvPr>
            <p:ph type="title"/>
          </p:nvPr>
        </p:nvSpPr>
        <p:spPr/>
        <p:txBody>
          <a:bodyPr>
            <a:noAutofit/>
          </a:bodyPr>
          <a:lstStyle/>
          <a:p>
            <a:r>
              <a:rPr lang="en-US" sz="8000" dirty="0" smtClean="0">
                <a:latin typeface="Edwardian Script ITC" pitchFamily="66" charset="0"/>
              </a:rPr>
              <a:t>References</a:t>
            </a:r>
            <a:endParaRPr lang="en-US" sz="8000" dirty="0">
              <a:latin typeface="Edwardian Script ITC" pitchFamily="66"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4267200"/>
            <a:ext cx="1981200" cy="1499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9083658"/>
      </p:ext>
    </p:extLst>
  </p:cSld>
  <p:clrMapOvr>
    <a:masterClrMapping/>
  </p:clrMapOvr>
  <mc:AlternateContent xmlns:mc="http://schemas.openxmlformats.org/markup-compatibility/2006">
    <mc:Choice xmlns:p14="http://schemas.microsoft.com/office/powerpoint/2010/main" Requires="p14">
      <p:transition spd="slow" p14:dur="3000" advClick="0" advTm="5000">
        <p14:glitter pattern="hexago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par>
                                <p:cTn id="18" presetID="6" presetClass="emph" presetSubtype="0" fill="hold" nodeType="withEffect">
                                  <p:stCondLst>
                                    <p:cond delay="0"/>
                                  </p:stCondLst>
                                  <p:childTnLst>
                                    <p:animScale>
                                      <p:cBhvr>
                                        <p:cTn id="19" dur="2000" fill="hold"/>
                                        <p:tgtEl>
                                          <p:spTgt spid="10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474575" y="2895600"/>
            <a:ext cx="187847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2125364"/>
            <a:ext cx="8229600" cy="4038600"/>
          </a:xfrm>
        </p:spPr>
        <p:txBody>
          <a:bodyPr>
            <a:normAutofit/>
          </a:bodyPr>
          <a:lstStyle/>
          <a:p>
            <a:pPr marL="0" indent="0">
              <a:buNone/>
            </a:pPr>
            <a:r>
              <a:rPr lang="en-US" sz="2000" dirty="0" smtClean="0">
                <a:latin typeface="+mj-lt"/>
              </a:rPr>
              <a:t>The first law says that you can be any religion you want to be. Your religion beliefs should not be judged by anyone. It also says that people can say what they want and can do what they want to do. People may not like what the government does or the president and that is okay because in this law it says that you could ask the government to change something. The lastly, people should be able to be peaceful. </a:t>
            </a:r>
          </a:p>
          <a:p>
            <a:pPr marL="0" indent="0">
              <a:buNone/>
            </a:pPr>
            <a:endParaRPr lang="en-US" sz="2000" dirty="0">
              <a:latin typeface="+mj-lt"/>
            </a:endParaRPr>
          </a:p>
          <a:p>
            <a:pPr>
              <a:buFont typeface="Wingdings" pitchFamily="2" charset="2"/>
              <a:buChar char="Ø"/>
            </a:pPr>
            <a:r>
              <a:rPr lang="en-US" sz="2000" dirty="0" smtClean="0">
                <a:latin typeface="+mj-lt"/>
              </a:rPr>
              <a:t>Examples: People have been fighting for gas prices to go down or for health care.</a:t>
            </a:r>
            <a:endParaRPr lang="en-US" sz="2000" dirty="0">
              <a:latin typeface="+mj-lt"/>
            </a:endParaRPr>
          </a:p>
        </p:txBody>
      </p:sp>
      <p:sp>
        <p:nvSpPr>
          <p:cNvPr id="4" name="Footer Placeholder 3"/>
          <p:cNvSpPr>
            <a:spLocks noGrp="1"/>
          </p:cNvSpPr>
          <p:nvPr>
            <p:ph type="ftr" sz="quarter" idx="11"/>
          </p:nvPr>
        </p:nvSpPr>
        <p:spPr/>
        <p:txBody>
          <a:bodyPr/>
          <a:lstStyle/>
          <a:p>
            <a:r>
              <a:rPr lang="en-US" smtClean="0"/>
              <a:t>Allisyn Spicer</a:t>
            </a:r>
            <a:endParaRPr lang="en-US"/>
          </a:p>
        </p:txBody>
      </p:sp>
      <p:sp>
        <p:nvSpPr>
          <p:cNvPr id="5" name="Slide Number Placeholder 4"/>
          <p:cNvSpPr>
            <a:spLocks noGrp="1"/>
          </p:cNvSpPr>
          <p:nvPr>
            <p:ph type="sldNum" sz="quarter" idx="12"/>
          </p:nvPr>
        </p:nvSpPr>
        <p:spPr/>
        <p:txBody>
          <a:bodyPr/>
          <a:lstStyle/>
          <a:p>
            <a:fld id="{BD6E35C3-5F1E-4EAA-BDFA-FEE247B692EE}" type="slidenum">
              <a:rPr lang="en-US" sz="1600" smtClean="0"/>
              <a:t>2</a:t>
            </a:fld>
            <a:endParaRPr lang="en-US" sz="1600" dirty="0"/>
          </a:p>
        </p:txBody>
      </p:sp>
      <p:sp>
        <p:nvSpPr>
          <p:cNvPr id="2" name="Title 1"/>
          <p:cNvSpPr>
            <a:spLocks noGrp="1"/>
          </p:cNvSpPr>
          <p:nvPr>
            <p:ph type="title"/>
          </p:nvPr>
        </p:nvSpPr>
        <p:spPr>
          <a:xfrm>
            <a:off x="533400" y="304800"/>
            <a:ext cx="8229600" cy="1143000"/>
          </a:xfrm>
        </p:spPr>
        <p:txBody>
          <a:bodyPr>
            <a:normAutofit/>
          </a:bodyPr>
          <a:lstStyle/>
          <a:p>
            <a:r>
              <a:rPr lang="en-US" sz="2800" dirty="0" smtClean="0">
                <a:latin typeface="Centaur" pitchFamily="18" charset="0"/>
              </a:rPr>
              <a:t>I. The Freedom of Speech, Press, Religion and Petition</a:t>
            </a:r>
            <a:br>
              <a:rPr lang="en-US" sz="2800" dirty="0" smtClean="0">
                <a:latin typeface="Centaur" pitchFamily="18" charset="0"/>
              </a:rPr>
            </a:br>
            <a:endParaRPr lang="en-US" sz="2800" dirty="0">
              <a:latin typeface="Centaur" pitchFamily="18"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03389">
            <a:off x="5658569" y="5506939"/>
            <a:ext cx="1582651" cy="12981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6209" y="5287752"/>
            <a:ext cx="1000125" cy="13307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0584588"/>
      </p:ext>
    </p:extLst>
  </p:cSld>
  <p:clrMapOvr>
    <a:masterClrMapping/>
  </p:clrMapOvr>
  <mc:AlternateContent xmlns:mc="http://schemas.openxmlformats.org/markup-compatibility/2006">
    <mc:Choice xmlns:p14="http://schemas.microsoft.com/office/powerpoint/2010/main" Requires="p14">
      <p:transition spd="slow" p14:dur="3000" advClick="0" advTm="5000">
        <p14:glitter pattern="hexago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2051"/>
                                        </p:tgtEl>
                                        <p:attrNameLst>
                                          <p:attrName>r</p:attrName>
                                        </p:attrNameLst>
                                      </p:cBhvr>
                                    </p:animRot>
                                  </p:childTnLst>
                                </p:cTn>
                              </p:par>
                              <p:par>
                                <p:cTn id="7" presetID="21" presetClass="entr" presetSubtype="1" fill="hold" nodeType="withEffect">
                                  <p:stCondLst>
                                    <p:cond delay="0"/>
                                  </p:stCondLst>
                                  <p:childTnLst>
                                    <p:set>
                                      <p:cBhvr>
                                        <p:cTn id="8" dur="1" fill="hold">
                                          <p:stCondLst>
                                            <p:cond delay="0"/>
                                          </p:stCondLst>
                                        </p:cTn>
                                        <p:tgtEl>
                                          <p:spTgt spid="2052"/>
                                        </p:tgtEl>
                                        <p:attrNameLst>
                                          <p:attrName>style.visibility</p:attrName>
                                        </p:attrNameLst>
                                      </p:cBhvr>
                                      <p:to>
                                        <p:strVal val="visible"/>
                                      </p:to>
                                    </p:set>
                                    <p:animEffect transition="in" filter="wheel(1)">
                                      <p:cBhvr>
                                        <p:cTn id="9" dur="2000"/>
                                        <p:tgtEl>
                                          <p:spTgt spid="2052"/>
                                        </p:tgtEl>
                                      </p:cBhvr>
                                    </p:animEffect>
                                  </p:childTnLst>
                                </p:cTn>
                              </p:par>
                              <p:par>
                                <p:cTn id="10" presetID="21" presetClass="entr" presetSubtype="1" fill="hold" nodeType="withEffect">
                                  <p:stCondLst>
                                    <p:cond delay="0"/>
                                  </p:stCondLst>
                                  <p:childTnLst>
                                    <p:set>
                                      <p:cBhvr>
                                        <p:cTn id="11" dur="1" fill="hold">
                                          <p:stCondLst>
                                            <p:cond delay="0"/>
                                          </p:stCondLst>
                                        </p:cTn>
                                        <p:tgtEl>
                                          <p:spTgt spid="2053"/>
                                        </p:tgtEl>
                                        <p:attrNameLst>
                                          <p:attrName>style.visibility</p:attrName>
                                        </p:attrNameLst>
                                      </p:cBhvr>
                                      <p:to>
                                        <p:strVal val="visible"/>
                                      </p:to>
                                    </p:set>
                                    <p:animEffect transition="in" filter="wheel(1)">
                                      <p:cBhvr>
                                        <p:cTn id="12" dur="2000"/>
                                        <p:tgtEl>
                                          <p:spTgt spid="2053"/>
                                        </p:tgtEl>
                                      </p:cBhvr>
                                    </p:animEffect>
                                  </p:childTnLst>
                                </p:cTn>
                              </p:par>
                              <p:par>
                                <p:cTn id="13" presetID="2" presetClass="entr" presetSubtype="4" fill="hold"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21" presetClass="entr" presetSubtype="1"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heel(1)">
                                      <p:cBhvr>
                                        <p:cTn id="2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638800" y="3211347"/>
            <a:ext cx="16002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733800"/>
            <a:ext cx="2219325"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685800" y="2215372"/>
            <a:ext cx="7408333" cy="3592149"/>
          </a:xfrm>
        </p:spPr>
        <p:txBody>
          <a:bodyPr>
            <a:noAutofit/>
          </a:bodyPr>
          <a:lstStyle/>
          <a:p>
            <a:pPr marL="0" indent="0">
              <a:buNone/>
            </a:pPr>
            <a:r>
              <a:rPr lang="en-US" sz="2100" dirty="0" smtClean="0"/>
              <a:t>The second law says that people should be able to defend them selves and the people around them without getting in trouble. People should be able to carry around weapons and not get offended or in trouble for it. </a:t>
            </a:r>
          </a:p>
          <a:p>
            <a:endParaRPr lang="en-US" sz="2100" dirty="0" smtClean="0"/>
          </a:p>
          <a:p>
            <a:pPr>
              <a:buFont typeface="Wingdings" pitchFamily="2" charset="2"/>
              <a:buChar char="Ø"/>
            </a:pPr>
            <a:r>
              <a:rPr lang="en-US" sz="2100" dirty="0" smtClean="0"/>
              <a:t>Examples: Some people have a bat near them so incase something happens they are prepared. Also in Texas some people carry guns everywhere like schools, streets, etc. and they believe that they should make that law everywhere. </a:t>
            </a:r>
            <a:endParaRPr lang="en-US" sz="2100" dirty="0"/>
          </a:p>
        </p:txBody>
      </p:sp>
      <p:sp>
        <p:nvSpPr>
          <p:cNvPr id="4" name="Footer Placeholder 3"/>
          <p:cNvSpPr>
            <a:spLocks noGrp="1"/>
          </p:cNvSpPr>
          <p:nvPr>
            <p:ph type="ftr" sz="quarter" idx="11"/>
          </p:nvPr>
        </p:nvSpPr>
        <p:spPr/>
        <p:txBody>
          <a:bodyPr/>
          <a:lstStyle/>
          <a:p>
            <a:r>
              <a:rPr lang="en-US" smtClean="0"/>
              <a:t>Allisyn Spicer</a:t>
            </a:r>
            <a:endParaRPr lang="en-US"/>
          </a:p>
        </p:txBody>
      </p:sp>
      <p:sp>
        <p:nvSpPr>
          <p:cNvPr id="5" name="Slide Number Placeholder 4"/>
          <p:cNvSpPr>
            <a:spLocks noGrp="1"/>
          </p:cNvSpPr>
          <p:nvPr>
            <p:ph type="sldNum" sz="quarter" idx="12"/>
          </p:nvPr>
        </p:nvSpPr>
        <p:spPr/>
        <p:txBody>
          <a:bodyPr/>
          <a:lstStyle/>
          <a:p>
            <a:fld id="{BD6E35C3-5F1E-4EAA-BDFA-FEE247B692EE}" type="slidenum">
              <a:rPr lang="en-US" smtClean="0"/>
              <a:t>3</a:t>
            </a:fld>
            <a:endParaRPr lang="en-US"/>
          </a:p>
        </p:txBody>
      </p:sp>
      <p:sp>
        <p:nvSpPr>
          <p:cNvPr id="2" name="Title 1"/>
          <p:cNvSpPr>
            <a:spLocks noGrp="1"/>
          </p:cNvSpPr>
          <p:nvPr>
            <p:ph type="title"/>
          </p:nvPr>
        </p:nvSpPr>
        <p:spPr/>
        <p:txBody>
          <a:bodyPr/>
          <a:lstStyle/>
          <a:p>
            <a:r>
              <a:rPr lang="en-US" dirty="0" smtClean="0">
                <a:latin typeface="Centaur" pitchFamily="18" charset="0"/>
              </a:rPr>
              <a:t>II. Right to keep and bear arms</a:t>
            </a:r>
            <a:endParaRPr lang="en-US" dirty="0">
              <a:latin typeface="Centaur" pitchFamily="18" charset="0"/>
            </a:endParaRPr>
          </a:p>
        </p:txBody>
      </p:sp>
    </p:spTree>
    <p:extLst>
      <p:ext uri="{BB962C8B-B14F-4D97-AF65-F5344CB8AC3E}">
        <p14:creationId xmlns:p14="http://schemas.microsoft.com/office/powerpoint/2010/main" val="2424244313"/>
      </p:ext>
    </p:extLst>
  </p:cSld>
  <p:clrMapOvr>
    <a:masterClrMapping/>
  </p:clrMapOvr>
  <mc:AlternateContent xmlns:mc="http://schemas.openxmlformats.org/markup-compatibility/2006">
    <mc:Choice xmlns:p14="http://schemas.microsoft.com/office/powerpoint/2010/main" Requires="p14">
      <p:transition spd="slow" p14:dur="3000" advClick="0" advTm="5000">
        <p14:glitter pattern="hexago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ppt_x"/>
                                          </p:val>
                                        </p:tav>
                                        <p:tav tm="100000">
                                          <p:val>
                                            <p:strVal val="#ppt_x"/>
                                          </p:val>
                                        </p:tav>
                                      </p:tavLst>
                                    </p:anim>
                                    <p:anim calcmode="lin" valueType="num">
                                      <p:cBhvr additive="base">
                                        <p:cTn id="8" dur="500" fill="hold"/>
                                        <p:tgtEl>
                                          <p:spTgt spid="1028"/>
                                        </p:tgtEl>
                                        <p:attrNameLst>
                                          <p:attrName>ppt_y</p:attrName>
                                        </p:attrNameLst>
                                      </p:cBhvr>
                                      <p:tavLst>
                                        <p:tav tm="0">
                                          <p:val>
                                            <p:strVal val="1+#ppt_h/2"/>
                                          </p:val>
                                        </p:tav>
                                        <p:tav tm="100000">
                                          <p:val>
                                            <p:strVal val="#ppt_y"/>
                                          </p:val>
                                        </p:tav>
                                      </p:tavLst>
                                    </p:anim>
                                  </p:childTnLst>
                                </p:cTn>
                              </p:par>
                              <p:par>
                                <p:cTn id="9" presetID="6" presetClass="entr" presetSubtype="16"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par>
                                <p:cTn id="12" presetID="6" presetClass="entr" presetSubtype="16" fill="hold"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circle(in)">
                                      <p:cBhvr>
                                        <p:cTn id="14" dur="2000"/>
                                        <p:tgtEl>
                                          <p:spTgt spid="3">
                                            <p:txEl>
                                              <p:pRg st="2" end="2"/>
                                            </p:txEl>
                                          </p:spTgt>
                                        </p:tgtEl>
                                      </p:cBhvr>
                                    </p:animEffect>
                                  </p:childTnLst>
                                </p:cTn>
                              </p:par>
                              <p:par>
                                <p:cTn id="15" presetID="32" presetClass="emph" presetSubtype="0" fill="hold" grpId="0" nodeType="withEffect">
                                  <p:stCondLst>
                                    <p:cond delay="0"/>
                                  </p:stCondLst>
                                  <p:childTnLst>
                                    <p:animRot by="120000">
                                      <p:cBhvr>
                                        <p:cTn id="16" dur="100" fill="hold">
                                          <p:stCondLst>
                                            <p:cond delay="0"/>
                                          </p:stCondLst>
                                        </p:cTn>
                                        <p:tgtEl>
                                          <p:spTgt spid="2"/>
                                        </p:tgtEl>
                                        <p:attrNameLst>
                                          <p:attrName>r</p:attrName>
                                        </p:attrNameLst>
                                      </p:cBhvr>
                                    </p:animRot>
                                    <p:animRot by="-240000">
                                      <p:cBhvr>
                                        <p:cTn id="17" dur="200" fill="hold">
                                          <p:stCondLst>
                                            <p:cond delay="200"/>
                                          </p:stCondLst>
                                        </p:cTn>
                                        <p:tgtEl>
                                          <p:spTgt spid="2"/>
                                        </p:tgtEl>
                                        <p:attrNameLst>
                                          <p:attrName>r</p:attrName>
                                        </p:attrNameLst>
                                      </p:cBhvr>
                                    </p:animRot>
                                    <p:animRot by="240000">
                                      <p:cBhvr>
                                        <p:cTn id="18" dur="200" fill="hold">
                                          <p:stCondLst>
                                            <p:cond delay="400"/>
                                          </p:stCondLst>
                                        </p:cTn>
                                        <p:tgtEl>
                                          <p:spTgt spid="2"/>
                                        </p:tgtEl>
                                        <p:attrNameLst>
                                          <p:attrName>r</p:attrName>
                                        </p:attrNameLst>
                                      </p:cBhvr>
                                    </p:animRot>
                                    <p:animRot by="-240000">
                                      <p:cBhvr>
                                        <p:cTn id="19" dur="200" fill="hold">
                                          <p:stCondLst>
                                            <p:cond delay="600"/>
                                          </p:stCondLst>
                                        </p:cTn>
                                        <p:tgtEl>
                                          <p:spTgt spid="2"/>
                                        </p:tgtEl>
                                        <p:attrNameLst>
                                          <p:attrName>r</p:attrName>
                                        </p:attrNameLst>
                                      </p:cBhvr>
                                    </p:animRot>
                                    <p:animRot by="120000">
                                      <p:cBhvr>
                                        <p:cTn id="20" dur="200" fill="hold">
                                          <p:stCondLst>
                                            <p:cond delay="800"/>
                                          </p:stCondLst>
                                        </p:cTn>
                                        <p:tgtEl>
                                          <p:spTgt spid="2"/>
                                        </p:tgtEl>
                                        <p:attrNameLst>
                                          <p:attrName>r</p:attrName>
                                        </p:attrNameLst>
                                      </p:cBhvr>
                                    </p:animRot>
                                  </p:childTnLst>
                                </p:cTn>
                              </p:par>
                              <p:par>
                                <p:cTn id="21" presetID="6" presetClass="emph" presetSubtype="0" fill="hold" nodeType="withEffect">
                                  <p:stCondLst>
                                    <p:cond delay="0"/>
                                  </p:stCondLst>
                                  <p:childTnLst>
                                    <p:animScale>
                                      <p:cBhvr>
                                        <p:cTn id="22" dur="2000" fill="hold"/>
                                        <p:tgtEl>
                                          <p:spTgt spid="102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590800"/>
            <a:ext cx="4571252" cy="3160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1066800" y="2362200"/>
            <a:ext cx="7408333" cy="3763370"/>
          </a:xfrm>
        </p:spPr>
        <p:txBody>
          <a:bodyPr>
            <a:normAutofit/>
          </a:bodyPr>
          <a:lstStyle/>
          <a:p>
            <a:pPr marL="0" indent="0">
              <a:buNone/>
            </a:pPr>
            <a:r>
              <a:rPr lang="en-US" dirty="0" smtClean="0"/>
              <a:t>Law three states that you don’t have to let soldiers live in your house unless there is some type of war of some sort going on at the time. </a:t>
            </a:r>
          </a:p>
          <a:p>
            <a:endParaRPr lang="en-US" dirty="0"/>
          </a:p>
          <a:p>
            <a:pPr>
              <a:buFont typeface="Wingdings" pitchFamily="2" charset="2"/>
              <a:buChar char="Ø"/>
            </a:pPr>
            <a:r>
              <a:rPr lang="en-US" dirty="0" smtClean="0"/>
              <a:t>Examples: Some people come home from the war or training and live with their families but, you don’t have to do that. </a:t>
            </a:r>
            <a:endParaRPr lang="en-US" dirty="0"/>
          </a:p>
        </p:txBody>
      </p:sp>
      <p:sp>
        <p:nvSpPr>
          <p:cNvPr id="4" name="Footer Placeholder 3"/>
          <p:cNvSpPr>
            <a:spLocks noGrp="1"/>
          </p:cNvSpPr>
          <p:nvPr>
            <p:ph type="ftr" sz="quarter" idx="11"/>
          </p:nvPr>
        </p:nvSpPr>
        <p:spPr/>
        <p:txBody>
          <a:bodyPr/>
          <a:lstStyle/>
          <a:p>
            <a:r>
              <a:rPr lang="en-US" dirty="0" smtClean="0"/>
              <a:t>Allisyn Spicer</a:t>
            </a:r>
            <a:endParaRPr lang="en-US" dirty="0"/>
          </a:p>
        </p:txBody>
      </p:sp>
      <p:sp>
        <p:nvSpPr>
          <p:cNvPr id="5" name="Slide Number Placeholder 4"/>
          <p:cNvSpPr>
            <a:spLocks noGrp="1"/>
          </p:cNvSpPr>
          <p:nvPr>
            <p:ph type="sldNum" sz="quarter" idx="12"/>
          </p:nvPr>
        </p:nvSpPr>
        <p:spPr/>
        <p:txBody>
          <a:bodyPr/>
          <a:lstStyle/>
          <a:p>
            <a:fld id="{BD6E35C3-5F1E-4EAA-BDFA-FEE247B692EE}" type="slidenum">
              <a:rPr lang="en-US" smtClean="0"/>
              <a:t>4</a:t>
            </a:fld>
            <a:endParaRPr lang="en-US"/>
          </a:p>
        </p:txBody>
      </p:sp>
      <p:sp>
        <p:nvSpPr>
          <p:cNvPr id="2" name="Title 1"/>
          <p:cNvSpPr>
            <a:spLocks noGrp="1"/>
          </p:cNvSpPr>
          <p:nvPr>
            <p:ph type="title"/>
          </p:nvPr>
        </p:nvSpPr>
        <p:spPr/>
        <p:txBody>
          <a:bodyPr/>
          <a:lstStyle/>
          <a:p>
            <a:r>
              <a:rPr lang="en-US" dirty="0" smtClean="0">
                <a:latin typeface="Centaur" pitchFamily="18" charset="0"/>
              </a:rPr>
              <a:t>III. Conditions for quarters of Soldiers</a:t>
            </a:r>
            <a:endParaRPr lang="en-US" dirty="0">
              <a:latin typeface="Centaur" pitchFamily="18" charset="0"/>
            </a:endParaRPr>
          </a:p>
        </p:txBody>
      </p:sp>
    </p:spTree>
    <p:extLst>
      <p:ext uri="{BB962C8B-B14F-4D97-AF65-F5344CB8AC3E}">
        <p14:creationId xmlns:p14="http://schemas.microsoft.com/office/powerpoint/2010/main" val="2604760010"/>
      </p:ext>
    </p:extLst>
  </p:cSld>
  <p:clrMapOvr>
    <a:masterClrMapping/>
  </p:clrMapOvr>
  <mc:AlternateContent xmlns:mc="http://schemas.openxmlformats.org/markup-compatibility/2006">
    <mc:Choice xmlns:p14="http://schemas.microsoft.com/office/powerpoint/2010/main" Requires="p14">
      <p:transition spd="slow" p14:dur="3000" advClick="0" advTm="5000">
        <p14:shred/>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074"/>
                                        </p:tgtEl>
                                      </p:cBhvr>
                                      <p:by x="150000" y="150000"/>
                                    </p:animScale>
                                  </p:childTnLst>
                                </p:cTn>
                              </p:par>
                              <p:par>
                                <p:cTn id="7" presetID="6" presetClass="entr" presetSubtype="16"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circle(in)">
                                      <p:cBhvr>
                                        <p:cTn id="9" dur="2000"/>
                                        <p:tgtEl>
                                          <p:spTgt spid="3">
                                            <p:txEl>
                                              <p:pRg st="0" end="0"/>
                                            </p:txEl>
                                          </p:spTgt>
                                        </p:tgtEl>
                                      </p:cBhvr>
                                    </p:animEffect>
                                  </p:childTnLst>
                                </p:cTn>
                              </p:par>
                              <p:par>
                                <p:cTn id="10" presetID="6" presetClass="entr" presetSubtype="16"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rot="254615">
            <a:off x="6018612" y="2895137"/>
            <a:ext cx="1501009" cy="2142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52600" y="3429000"/>
            <a:ext cx="1933575" cy="2499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990600" y="2438400"/>
            <a:ext cx="7408333" cy="3755496"/>
          </a:xfrm>
        </p:spPr>
        <p:txBody>
          <a:bodyPr>
            <a:normAutofit/>
          </a:bodyPr>
          <a:lstStyle/>
          <a:p>
            <a:pPr marL="0" indent="0">
              <a:buNone/>
            </a:pPr>
            <a:r>
              <a:rPr lang="en-US" dirty="0" smtClean="0"/>
              <a:t>The Right of search and seizure regulated law says that nobody can go through your belongings to search for things unless they prove to a judge that you have done something bad or have committed a crime if so; then they can. </a:t>
            </a:r>
            <a:endParaRPr lang="en-US" dirty="0"/>
          </a:p>
          <a:p>
            <a:endParaRPr lang="en-US" dirty="0" smtClean="0"/>
          </a:p>
          <a:p>
            <a:pPr>
              <a:buFont typeface="Wingdings" pitchFamily="2" charset="2"/>
              <a:buChar char="Ø"/>
            </a:pPr>
            <a:r>
              <a:rPr lang="en-US" dirty="0" smtClean="0"/>
              <a:t>Examples: Sometimes at court if there is a problem were the person did a crime then the FBI can search your stuff for evidence. </a:t>
            </a:r>
            <a:endParaRPr lang="en-US" dirty="0"/>
          </a:p>
        </p:txBody>
      </p:sp>
      <p:sp>
        <p:nvSpPr>
          <p:cNvPr id="4" name="Footer Placeholder 3"/>
          <p:cNvSpPr>
            <a:spLocks noGrp="1"/>
          </p:cNvSpPr>
          <p:nvPr>
            <p:ph type="ftr" sz="quarter" idx="11"/>
          </p:nvPr>
        </p:nvSpPr>
        <p:spPr/>
        <p:txBody>
          <a:bodyPr/>
          <a:lstStyle/>
          <a:p>
            <a:r>
              <a:rPr lang="en-US" smtClean="0"/>
              <a:t>Allisyn Spicer</a:t>
            </a:r>
            <a:endParaRPr lang="en-US"/>
          </a:p>
        </p:txBody>
      </p:sp>
      <p:sp>
        <p:nvSpPr>
          <p:cNvPr id="5" name="Slide Number Placeholder 4"/>
          <p:cNvSpPr>
            <a:spLocks noGrp="1"/>
          </p:cNvSpPr>
          <p:nvPr>
            <p:ph type="sldNum" sz="quarter" idx="12"/>
          </p:nvPr>
        </p:nvSpPr>
        <p:spPr/>
        <p:txBody>
          <a:bodyPr/>
          <a:lstStyle/>
          <a:p>
            <a:fld id="{BD6E35C3-5F1E-4EAA-BDFA-FEE247B692EE}" type="slidenum">
              <a:rPr lang="en-US" smtClean="0"/>
              <a:t>5</a:t>
            </a:fld>
            <a:endParaRPr lang="en-US"/>
          </a:p>
        </p:txBody>
      </p:sp>
      <p:sp>
        <p:nvSpPr>
          <p:cNvPr id="2" name="Title 1"/>
          <p:cNvSpPr>
            <a:spLocks noGrp="1"/>
          </p:cNvSpPr>
          <p:nvPr>
            <p:ph type="title"/>
          </p:nvPr>
        </p:nvSpPr>
        <p:spPr>
          <a:xfrm>
            <a:off x="457200" y="381000"/>
            <a:ext cx="8229600" cy="1252728"/>
          </a:xfrm>
        </p:spPr>
        <p:txBody>
          <a:bodyPr>
            <a:normAutofit fontScale="90000"/>
          </a:bodyPr>
          <a:lstStyle/>
          <a:p>
            <a:r>
              <a:rPr lang="en-US" dirty="0" smtClean="0">
                <a:latin typeface="Centaur" pitchFamily="18" charset="0"/>
              </a:rPr>
              <a:t>IV. Right of search and seizure regulated</a:t>
            </a:r>
            <a:endParaRPr lang="en-US" dirty="0">
              <a:latin typeface="Centaur" pitchFamily="18" charset="0"/>
            </a:endParaRPr>
          </a:p>
        </p:txBody>
      </p:sp>
    </p:spTree>
    <p:extLst>
      <p:ext uri="{BB962C8B-B14F-4D97-AF65-F5344CB8AC3E}">
        <p14:creationId xmlns:p14="http://schemas.microsoft.com/office/powerpoint/2010/main" val="3146020467"/>
      </p:ext>
    </p:extLst>
  </p:cSld>
  <p:clrMapOvr>
    <a:masterClrMapping/>
  </p:clrMapOvr>
  <mc:AlternateContent xmlns:mc="http://schemas.openxmlformats.org/markup-compatibility/2006">
    <mc:Choice xmlns:p14="http://schemas.microsoft.com/office/powerpoint/2010/main" Requires="p14">
      <p:transition spd="slow" p14:dur="1400" advClick="0" advTm="5000">
        <p14:rippl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1000" fill="hold"/>
                                        <p:tgtEl>
                                          <p:spTgt spid="4098"/>
                                        </p:tgtEl>
                                        <p:attrNameLst>
                                          <p:attrName>ppt_w</p:attrName>
                                        </p:attrNameLst>
                                      </p:cBhvr>
                                      <p:tavLst>
                                        <p:tav tm="0">
                                          <p:val>
                                            <p:fltVal val="0"/>
                                          </p:val>
                                        </p:tav>
                                        <p:tav tm="100000">
                                          <p:val>
                                            <p:strVal val="#ppt_w"/>
                                          </p:val>
                                        </p:tav>
                                      </p:tavLst>
                                    </p:anim>
                                    <p:anim calcmode="lin" valueType="num">
                                      <p:cBhvr>
                                        <p:cTn id="8" dur="1000" fill="hold"/>
                                        <p:tgtEl>
                                          <p:spTgt spid="4098"/>
                                        </p:tgtEl>
                                        <p:attrNameLst>
                                          <p:attrName>ppt_h</p:attrName>
                                        </p:attrNameLst>
                                      </p:cBhvr>
                                      <p:tavLst>
                                        <p:tav tm="0">
                                          <p:val>
                                            <p:fltVal val="0"/>
                                          </p:val>
                                        </p:tav>
                                        <p:tav tm="100000">
                                          <p:val>
                                            <p:strVal val="#ppt_h"/>
                                          </p:val>
                                        </p:tav>
                                      </p:tavLst>
                                    </p:anim>
                                    <p:anim calcmode="lin" valueType="num">
                                      <p:cBhvr>
                                        <p:cTn id="9" dur="1000" fill="hold"/>
                                        <p:tgtEl>
                                          <p:spTgt spid="4098"/>
                                        </p:tgtEl>
                                        <p:attrNameLst>
                                          <p:attrName>style.rotation</p:attrName>
                                        </p:attrNameLst>
                                      </p:cBhvr>
                                      <p:tavLst>
                                        <p:tav tm="0">
                                          <p:val>
                                            <p:fltVal val="90"/>
                                          </p:val>
                                        </p:tav>
                                        <p:tav tm="100000">
                                          <p:val>
                                            <p:fltVal val="0"/>
                                          </p:val>
                                        </p:tav>
                                      </p:tavLst>
                                    </p:anim>
                                    <p:animEffect transition="in" filter="fade">
                                      <p:cBhvr>
                                        <p:cTn id="10" dur="1000"/>
                                        <p:tgtEl>
                                          <p:spTgt spid="4098"/>
                                        </p:tgtEl>
                                      </p:cBhvr>
                                    </p:animEffect>
                                  </p:childTnLst>
                                </p:cTn>
                              </p:par>
                              <p:par>
                                <p:cTn id="11" presetID="45" presetClass="entr" presetSubtype="0" fill="hold" nodeType="withEffect">
                                  <p:stCondLst>
                                    <p:cond delay="0"/>
                                  </p:stCondLst>
                                  <p:childTnLst>
                                    <p:set>
                                      <p:cBhvr>
                                        <p:cTn id="12" dur="1" fill="hold">
                                          <p:stCondLst>
                                            <p:cond delay="0"/>
                                          </p:stCondLst>
                                        </p:cTn>
                                        <p:tgtEl>
                                          <p:spTgt spid="4099"/>
                                        </p:tgtEl>
                                        <p:attrNameLst>
                                          <p:attrName>style.visibility</p:attrName>
                                        </p:attrNameLst>
                                      </p:cBhvr>
                                      <p:to>
                                        <p:strVal val="visible"/>
                                      </p:to>
                                    </p:set>
                                    <p:animEffect transition="in" filter="fade">
                                      <p:cBhvr>
                                        <p:cTn id="13" dur="2000"/>
                                        <p:tgtEl>
                                          <p:spTgt spid="4099"/>
                                        </p:tgtEl>
                                      </p:cBhvr>
                                    </p:animEffect>
                                    <p:anim calcmode="lin" valueType="num">
                                      <p:cBhvr>
                                        <p:cTn id="14" dur="2000" fill="hold"/>
                                        <p:tgtEl>
                                          <p:spTgt spid="4099"/>
                                        </p:tgtEl>
                                        <p:attrNameLst>
                                          <p:attrName>ppt_w</p:attrName>
                                        </p:attrNameLst>
                                      </p:cBhvr>
                                      <p:tavLst>
                                        <p:tav tm="0" fmla="#ppt_w*sin(2.5*pi*$)">
                                          <p:val>
                                            <p:fltVal val="0"/>
                                          </p:val>
                                        </p:tav>
                                        <p:tav tm="100000">
                                          <p:val>
                                            <p:fltVal val="1"/>
                                          </p:val>
                                        </p:tav>
                                      </p:tavLst>
                                    </p:anim>
                                    <p:anim calcmode="lin" valueType="num">
                                      <p:cBhvr>
                                        <p:cTn id="15" dur="2000" fill="hold"/>
                                        <p:tgtEl>
                                          <p:spTgt spid="4099"/>
                                        </p:tgtEl>
                                        <p:attrNameLst>
                                          <p:attrName>ppt_h</p:attrName>
                                        </p:attrNameLst>
                                      </p:cBhvr>
                                      <p:tavLst>
                                        <p:tav tm="0">
                                          <p:val>
                                            <p:strVal val="#ppt_h"/>
                                          </p:val>
                                        </p:tav>
                                        <p:tav tm="100000">
                                          <p:val>
                                            <p:strVal val="#ppt_h"/>
                                          </p:val>
                                        </p:tav>
                                      </p:tavLst>
                                    </p:anim>
                                  </p:childTnLst>
                                </p:cTn>
                              </p:par>
                              <p:par>
                                <p:cTn id="16" presetID="14" presetClass="entr" presetSubtype="10" fill="hold"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8" dur="500"/>
                                        <p:tgtEl>
                                          <p:spTgt spid="3">
                                            <p:txEl>
                                              <p:pRg st="0" end="0"/>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1" dur="500"/>
                                        <p:tgtEl>
                                          <p:spTgt spid="3">
                                            <p:txEl>
                                              <p:pRg st="2" end="2"/>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down)">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2514600"/>
            <a:ext cx="7357533" cy="3039533"/>
          </a:xfrm>
        </p:spPr>
        <p:txBody>
          <a:bodyPr>
            <a:normAutofit/>
          </a:bodyPr>
          <a:lstStyle/>
          <a:p>
            <a:pPr marL="0" indent="0">
              <a:buNone/>
            </a:pPr>
            <a:r>
              <a:rPr lang="en-US" sz="1800" dirty="0" smtClean="0"/>
              <a:t>This law says that nobody can be tried for any serious crime unless there was a Grand Jury meeting to decide if there was enough evidence. Also if the jury decides you are innocent then, they can’t try for another Grand Jury Meeting. At your trial you don’t have to say anything; you can’t be killed, fined or thrown in jail unless you were condemned of a crime by the jury. Then lastly it says that the government cant touch or take anything that belongs you to unless the government is capable of paying for it.</a:t>
            </a:r>
          </a:p>
          <a:p>
            <a:pPr marL="0" indent="0">
              <a:buNone/>
            </a:pPr>
            <a:endParaRPr lang="en-US" sz="1800" dirty="0" smtClean="0"/>
          </a:p>
          <a:p>
            <a:pPr>
              <a:buFont typeface="Wingdings" pitchFamily="2" charset="2"/>
              <a:buChar char="Ø"/>
            </a:pPr>
            <a:r>
              <a:rPr lang="en-US" sz="1800" dirty="0" smtClean="0"/>
              <a:t>Examples:  In life, at a jury meeting there has to be enough evidence to decide if the convict is guilty or not. </a:t>
            </a:r>
            <a:endParaRPr lang="en-US" sz="1800" dirty="0"/>
          </a:p>
          <a:p>
            <a:pPr>
              <a:buFont typeface="Wingdings" pitchFamily="2" charset="2"/>
              <a:buChar char="Ø"/>
            </a:pPr>
            <a:endParaRPr lang="en-US" sz="1800" dirty="0" smtClean="0"/>
          </a:p>
          <a:p>
            <a:pPr>
              <a:buFont typeface="Wingdings" pitchFamily="2" charset="2"/>
              <a:buChar char="Ø"/>
            </a:pPr>
            <a:endParaRPr lang="en-US" sz="1800" dirty="0" smtClean="0"/>
          </a:p>
        </p:txBody>
      </p:sp>
      <p:sp>
        <p:nvSpPr>
          <p:cNvPr id="4" name="Footer Placeholder 3"/>
          <p:cNvSpPr>
            <a:spLocks noGrp="1"/>
          </p:cNvSpPr>
          <p:nvPr>
            <p:ph type="ftr" sz="quarter" idx="11"/>
          </p:nvPr>
        </p:nvSpPr>
        <p:spPr/>
        <p:txBody>
          <a:bodyPr/>
          <a:lstStyle/>
          <a:p>
            <a:r>
              <a:rPr lang="en-US" smtClean="0"/>
              <a:t>Allisyn Spicer</a:t>
            </a:r>
            <a:endParaRPr lang="en-US"/>
          </a:p>
        </p:txBody>
      </p:sp>
      <p:sp>
        <p:nvSpPr>
          <p:cNvPr id="5" name="Slide Number Placeholder 4"/>
          <p:cNvSpPr>
            <a:spLocks noGrp="1"/>
          </p:cNvSpPr>
          <p:nvPr>
            <p:ph type="sldNum" sz="quarter" idx="12"/>
          </p:nvPr>
        </p:nvSpPr>
        <p:spPr/>
        <p:txBody>
          <a:bodyPr/>
          <a:lstStyle/>
          <a:p>
            <a:fld id="{BD6E35C3-5F1E-4EAA-BDFA-FEE247B692EE}" type="slidenum">
              <a:rPr lang="en-US" smtClean="0"/>
              <a:t>6</a:t>
            </a:fld>
            <a:endParaRPr lang="en-US"/>
          </a:p>
        </p:txBody>
      </p:sp>
      <p:sp>
        <p:nvSpPr>
          <p:cNvPr id="2" name="Title 1"/>
          <p:cNvSpPr>
            <a:spLocks noGrp="1"/>
          </p:cNvSpPr>
          <p:nvPr>
            <p:ph type="title"/>
          </p:nvPr>
        </p:nvSpPr>
        <p:spPr>
          <a:xfrm>
            <a:off x="2057400" y="384412"/>
            <a:ext cx="6705600" cy="1115513"/>
          </a:xfrm>
        </p:spPr>
        <p:txBody>
          <a:bodyPr>
            <a:normAutofit fontScale="90000"/>
          </a:bodyPr>
          <a:lstStyle/>
          <a:p>
            <a:r>
              <a:rPr lang="en-US" dirty="0" smtClean="0">
                <a:latin typeface="Centaur" pitchFamily="18" charset="0"/>
              </a:rPr>
              <a:t>V. Provisions concerning prosecution </a:t>
            </a:r>
            <a:endParaRPr lang="en-US" dirty="0">
              <a:latin typeface="Centaur" pitchFamily="18" charset="0"/>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57200"/>
            <a:ext cx="20669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2387" y="5181600"/>
            <a:ext cx="1171575" cy="150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3372409"/>
      </p:ext>
    </p:extLst>
  </p:cSld>
  <p:clrMapOvr>
    <a:masterClrMapping/>
  </p:clrMapOvr>
  <mc:AlternateContent xmlns:mc="http://schemas.openxmlformats.org/markup-compatibility/2006">
    <mc:Choice xmlns:p14="http://schemas.microsoft.com/office/powerpoint/2010/main" Requires="p14">
      <p:transition spd="slow" p14:dur="3000" advClick="0" advTm="5000">
        <p14:glitter pattern="hexago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circle(in)">
                                      <p:cBhvr>
                                        <p:cTn id="7" dur="2000"/>
                                        <p:tgtEl>
                                          <p:spTgt spid="5123"/>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1026"/>
                                        </p:tgtEl>
                                        <p:attrNameLst>
                                          <p:attrName>r</p:attrName>
                                        </p:attrNameLst>
                                      </p:cBhvr>
                                    </p:animRot>
                                    <p:animRot by="-240000">
                                      <p:cBhvr>
                                        <p:cTn id="10" dur="200" fill="hold">
                                          <p:stCondLst>
                                            <p:cond delay="200"/>
                                          </p:stCondLst>
                                        </p:cTn>
                                        <p:tgtEl>
                                          <p:spTgt spid="1026"/>
                                        </p:tgtEl>
                                        <p:attrNameLst>
                                          <p:attrName>r</p:attrName>
                                        </p:attrNameLst>
                                      </p:cBhvr>
                                    </p:animRot>
                                    <p:animRot by="240000">
                                      <p:cBhvr>
                                        <p:cTn id="11" dur="200" fill="hold">
                                          <p:stCondLst>
                                            <p:cond delay="400"/>
                                          </p:stCondLst>
                                        </p:cTn>
                                        <p:tgtEl>
                                          <p:spTgt spid="1026"/>
                                        </p:tgtEl>
                                        <p:attrNameLst>
                                          <p:attrName>r</p:attrName>
                                        </p:attrNameLst>
                                      </p:cBhvr>
                                    </p:animRot>
                                    <p:animRot by="-240000">
                                      <p:cBhvr>
                                        <p:cTn id="12" dur="200" fill="hold">
                                          <p:stCondLst>
                                            <p:cond delay="600"/>
                                          </p:stCondLst>
                                        </p:cTn>
                                        <p:tgtEl>
                                          <p:spTgt spid="1026"/>
                                        </p:tgtEl>
                                        <p:attrNameLst>
                                          <p:attrName>r</p:attrName>
                                        </p:attrNameLst>
                                      </p:cBhvr>
                                    </p:animRot>
                                    <p:animRot by="120000">
                                      <p:cBhvr>
                                        <p:cTn id="13" dur="200" fill="hold">
                                          <p:stCondLst>
                                            <p:cond delay="800"/>
                                          </p:stCondLst>
                                        </p:cTn>
                                        <p:tgtEl>
                                          <p:spTgt spid="1026"/>
                                        </p:tgtEl>
                                        <p:attrNameLst>
                                          <p:attrName>r</p:attrName>
                                        </p:attrNameLst>
                                      </p:cBhvr>
                                    </p:animRot>
                                  </p:childTnLst>
                                </p:cTn>
                              </p:par>
                              <p:par>
                                <p:cTn id="14" presetID="1" presetClass="path" presetSubtype="0" accel="50000" decel="50000" fill="hold" nodeType="withEffect">
                                  <p:stCondLst>
                                    <p:cond delay="0"/>
                                  </p:stCondLst>
                                  <p:childTnLst>
                                    <p:animMotion origin="layout" path="M 0 0 C 0.069 0 0.125 0.056 0.125 0.125 C 0.125 0.194 0.069 0.25 0 0.25 C -0.069 0.25 -0.125 0.194 -0.125 0.125 C -0.125 0.056 -0.069 0 0 0 Z" pathEditMode="relative" ptsTypes="">
                                      <p:cBhvr>
                                        <p:cTn id="15" dur="2000" fill="hold"/>
                                        <p:tgtEl>
                                          <p:spTgt spid="3">
                                            <p:txEl>
                                              <p:pRg st="0" end="0"/>
                                            </p:txEl>
                                          </p:spTgt>
                                        </p:tgtEl>
                                        <p:attrNameLst>
                                          <p:attrName>ppt_x</p:attrName>
                                          <p:attrName>ppt_y</p:attrName>
                                        </p:attrNameLst>
                                      </p:cBhvr>
                                    </p:animMotion>
                                  </p:childTnLst>
                                </p:cTn>
                              </p:par>
                              <p:par>
                                <p:cTn id="16" presetID="1" presetClass="path" presetSubtype="0" accel="50000" decel="50000" fill="hold" nodeType="withEffect">
                                  <p:stCondLst>
                                    <p:cond delay="0"/>
                                  </p:stCondLst>
                                  <p:childTnLst>
                                    <p:animMotion origin="layout" path="M 0 0 C 0.069 0 0.125 0.056 0.125 0.125 C 0.125 0.194 0.069 0.25 0 0.25 C -0.069 0.25 -0.125 0.194 -0.125 0.125 C -0.125 0.056 -0.069 0 0 0 Z" pathEditMode="relative" ptsTypes="">
                                      <p:cBhvr>
                                        <p:cTn id="17" dur="2000" fill="hold"/>
                                        <p:tgtEl>
                                          <p:spTgt spid="3">
                                            <p:txEl>
                                              <p:pRg st="2" end="2"/>
                                            </p:txEl>
                                          </p:spTgt>
                                        </p:tgtEl>
                                        <p:attrNameLst>
                                          <p:attrName>ppt_x</p:attrName>
                                          <p:attrName>ppt_y</p:attrName>
                                        </p:attrNameLst>
                                      </p:cBhvr>
                                    </p:animMotion>
                                  </p:childTnLst>
                                </p:cTn>
                              </p:par>
                              <p:par>
                                <p:cTn id="18" presetID="8" presetClass="emph" presetSubtype="0" fill="hold" grpId="0" nodeType="withEffect">
                                  <p:stCondLst>
                                    <p:cond delay="0"/>
                                  </p:stCondLst>
                                  <p:childTnLst>
                                    <p:animRot by="21600000">
                                      <p:cBhvr>
                                        <p:cTn id="19"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duotone>
              <a:schemeClr val="bg2">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122210" y="2286000"/>
            <a:ext cx="2954740" cy="2954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1219200" y="1828800"/>
            <a:ext cx="7162800" cy="4800600"/>
          </a:xfrm>
        </p:spPr>
        <p:txBody>
          <a:bodyPr>
            <a:noAutofit/>
          </a:bodyPr>
          <a:lstStyle/>
          <a:p>
            <a:r>
              <a:rPr lang="en-US" sz="1700" dirty="0" smtClean="0"/>
              <a:t>The Right to a speedy trial law says that if you’re arrested for some reason then you have the right to serve your trial early. The government can’t keep you in jail without letting you having your trial. If you have a trial, it has to be a public event because everyone has to know what is going on or what is happening. In order to decide if you are guilty or not a jury from your specific region/area has to decide and they have witnesses too. One other thing is that you get to know what you are arraign of. You also get to see the people who are against you and hear what they have to say. Also one more thing is the authority gets to help you get witnesses for your side of the story and you get to have a lawyer help you also.</a:t>
            </a:r>
          </a:p>
          <a:p>
            <a:pPr marL="0" indent="0">
              <a:buNone/>
            </a:pPr>
            <a:endParaRPr lang="en-US" sz="1700" dirty="0"/>
          </a:p>
          <a:p>
            <a:pPr>
              <a:buFont typeface="Wingdings" pitchFamily="2" charset="2"/>
              <a:buChar char="Ø"/>
            </a:pPr>
            <a:r>
              <a:rPr lang="en-US" sz="1700" dirty="0" smtClean="0"/>
              <a:t>Example: Most times when someone does something really bad like murder or rape, then there will be a public event about it like it will be on world TV or in the newspaper, etc. Also there will be a  public event where that victim will be killed like back in the 1800’s and in some states they have the electric chair. That’s how they use to kill many people who have committed crimes.   </a:t>
            </a:r>
            <a:endParaRPr lang="en-US" sz="1700" dirty="0"/>
          </a:p>
        </p:txBody>
      </p:sp>
      <p:sp>
        <p:nvSpPr>
          <p:cNvPr id="4" name="Footer Placeholder 3"/>
          <p:cNvSpPr>
            <a:spLocks noGrp="1"/>
          </p:cNvSpPr>
          <p:nvPr>
            <p:ph type="ftr" sz="quarter" idx="11"/>
          </p:nvPr>
        </p:nvSpPr>
        <p:spPr/>
        <p:txBody>
          <a:bodyPr/>
          <a:lstStyle/>
          <a:p>
            <a:r>
              <a:rPr lang="en-US" smtClean="0"/>
              <a:t>Allisyn Spicer</a:t>
            </a:r>
            <a:endParaRPr lang="en-US"/>
          </a:p>
        </p:txBody>
      </p:sp>
      <p:sp>
        <p:nvSpPr>
          <p:cNvPr id="5" name="Slide Number Placeholder 4"/>
          <p:cNvSpPr>
            <a:spLocks noGrp="1"/>
          </p:cNvSpPr>
          <p:nvPr>
            <p:ph type="sldNum" sz="quarter" idx="12"/>
          </p:nvPr>
        </p:nvSpPr>
        <p:spPr/>
        <p:txBody>
          <a:bodyPr/>
          <a:lstStyle/>
          <a:p>
            <a:fld id="{BD6E35C3-5F1E-4EAA-BDFA-FEE247B692EE}" type="slidenum">
              <a:rPr lang="en-US" smtClean="0"/>
              <a:t>7</a:t>
            </a:fld>
            <a:endParaRPr lang="en-US"/>
          </a:p>
        </p:txBody>
      </p:sp>
      <p:sp>
        <p:nvSpPr>
          <p:cNvPr id="2" name="Title 1"/>
          <p:cNvSpPr>
            <a:spLocks noGrp="1"/>
          </p:cNvSpPr>
          <p:nvPr>
            <p:ph type="title"/>
          </p:nvPr>
        </p:nvSpPr>
        <p:spPr>
          <a:xfrm>
            <a:off x="457200" y="338328"/>
            <a:ext cx="8229600" cy="957072"/>
          </a:xfrm>
        </p:spPr>
        <p:txBody>
          <a:bodyPr>
            <a:normAutofit fontScale="90000"/>
          </a:bodyPr>
          <a:lstStyle/>
          <a:p>
            <a:r>
              <a:rPr lang="en-US" dirty="0" smtClean="0">
                <a:latin typeface="Centaur" pitchFamily="18" charset="0"/>
              </a:rPr>
              <a:t>VI. Right to a speedy trial, witnesses, etc.</a:t>
            </a:r>
            <a:endParaRPr lang="en-US" dirty="0">
              <a:latin typeface="Centaur" pitchFamily="18" charset="0"/>
            </a:endParaRPr>
          </a:p>
        </p:txBody>
      </p:sp>
    </p:spTree>
    <p:extLst>
      <p:ext uri="{BB962C8B-B14F-4D97-AF65-F5344CB8AC3E}">
        <p14:creationId xmlns:p14="http://schemas.microsoft.com/office/powerpoint/2010/main" val="1461240642"/>
      </p:ext>
    </p:extLst>
  </p:cSld>
  <p:clrMapOvr>
    <a:masterClrMapping/>
  </p:clrMapOvr>
  <mc:AlternateContent xmlns:mc="http://schemas.openxmlformats.org/markup-compatibility/2006">
    <mc:Choice xmlns:p14="http://schemas.microsoft.com/office/powerpoint/2010/main" Requires="p14">
      <p:transition spd="slow" p14:dur="3000" advClick="0" advTm="5000">
        <p14:glitter pattern="hexagon"/>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6146"/>
                                        </p:tgtEl>
                                        <p:attrNameLst>
                                          <p:attrName>r</p:attrName>
                                        </p:attrNameLst>
                                      </p:cBhvr>
                                    </p:animRot>
                                  </p:childTnLst>
                                </p:cTn>
                              </p:par>
                              <p:par>
                                <p:cTn id="7" presetID="21" presetClass="entr" presetSubtype="1"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wheel(1)">
                                      <p:cBhvr>
                                        <p:cTn id="9" dur="2000"/>
                                        <p:tgtEl>
                                          <p:spTgt spid="3">
                                            <p:txEl>
                                              <p:pRg st="0" end="0"/>
                                            </p:txEl>
                                          </p:spTgt>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par>
                                <p:cTn id="13" presetID="34" presetClass="emph" presetSubtype="0" fill="hold" grpId="0" nodeType="with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2"/>
                                        </p:tgtEl>
                                        <p:attrNameLst>
                                          <p:attrName>ppt_x</p:attrName>
                                          <p:attrName>ppt_y</p:attrName>
                                        </p:attrNameLst>
                                      </p:cBhvr>
                                    </p:animMotion>
                                    <p:animRot by="1500000">
                                      <p:cBhvr>
                                        <p:cTn id="15" dur="125" fill="hold">
                                          <p:stCondLst>
                                            <p:cond delay="0"/>
                                          </p:stCondLst>
                                        </p:cTn>
                                        <p:tgtEl>
                                          <p:spTgt spid="2"/>
                                        </p:tgtEl>
                                        <p:attrNameLst>
                                          <p:attrName>r</p:attrName>
                                        </p:attrNameLst>
                                      </p:cBhvr>
                                    </p:animRot>
                                    <p:animRot by="-1500000">
                                      <p:cBhvr>
                                        <p:cTn id="16" dur="125" fill="hold">
                                          <p:stCondLst>
                                            <p:cond delay="125"/>
                                          </p:stCondLst>
                                        </p:cTn>
                                        <p:tgtEl>
                                          <p:spTgt spid="2"/>
                                        </p:tgtEl>
                                        <p:attrNameLst>
                                          <p:attrName>r</p:attrName>
                                        </p:attrNameLst>
                                      </p:cBhvr>
                                    </p:animRot>
                                    <p:animRot by="-1500000">
                                      <p:cBhvr>
                                        <p:cTn id="17" dur="125" fill="hold">
                                          <p:stCondLst>
                                            <p:cond delay="250"/>
                                          </p:stCondLst>
                                        </p:cTn>
                                        <p:tgtEl>
                                          <p:spTgt spid="2"/>
                                        </p:tgtEl>
                                        <p:attrNameLst>
                                          <p:attrName>r</p:attrName>
                                        </p:attrNameLst>
                                      </p:cBhvr>
                                    </p:animRot>
                                    <p:animRot by="1500000">
                                      <p:cBhvr>
                                        <p:cTn id="18"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022760" y="3098378"/>
            <a:ext cx="2546811" cy="2153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914400" y="2449967"/>
            <a:ext cx="7408333" cy="3450696"/>
          </a:xfrm>
        </p:spPr>
        <p:txBody>
          <a:bodyPr>
            <a:normAutofit/>
          </a:bodyPr>
          <a:lstStyle/>
          <a:p>
            <a:pPr marL="0" indent="0">
              <a:buNone/>
            </a:pPr>
            <a:r>
              <a:rPr lang="en-US" dirty="0" smtClean="0"/>
              <a:t>The seventh law says that when there is a case between you and someone else like other than the government then you can have a jury and press charges.</a:t>
            </a:r>
            <a:endParaRPr lang="en-US" dirty="0"/>
          </a:p>
          <a:p>
            <a:pPr marL="0" indent="0">
              <a:buNone/>
            </a:pPr>
            <a:endParaRPr lang="en-US" dirty="0" smtClean="0"/>
          </a:p>
          <a:p>
            <a:pPr>
              <a:buFont typeface="Wingdings" pitchFamily="2" charset="2"/>
              <a:buChar char="Ø"/>
            </a:pPr>
            <a:r>
              <a:rPr lang="en-US" dirty="0" smtClean="0"/>
              <a:t>Example: You can have a jury if  the problem is between you and someone else but not between you and the government because the government is the controller. </a:t>
            </a:r>
            <a:endParaRPr lang="en-US" dirty="0"/>
          </a:p>
        </p:txBody>
      </p:sp>
      <p:sp>
        <p:nvSpPr>
          <p:cNvPr id="4" name="Footer Placeholder 3"/>
          <p:cNvSpPr>
            <a:spLocks noGrp="1"/>
          </p:cNvSpPr>
          <p:nvPr>
            <p:ph type="ftr" sz="quarter" idx="11"/>
          </p:nvPr>
        </p:nvSpPr>
        <p:spPr/>
        <p:txBody>
          <a:bodyPr/>
          <a:lstStyle/>
          <a:p>
            <a:r>
              <a:rPr lang="en-US" dirty="0" smtClean="0"/>
              <a:t>Allisyn Spicer</a:t>
            </a:r>
            <a:endParaRPr lang="en-US" dirty="0"/>
          </a:p>
        </p:txBody>
      </p:sp>
      <p:sp>
        <p:nvSpPr>
          <p:cNvPr id="5" name="Slide Number Placeholder 4"/>
          <p:cNvSpPr>
            <a:spLocks noGrp="1"/>
          </p:cNvSpPr>
          <p:nvPr>
            <p:ph type="sldNum" sz="quarter" idx="12"/>
          </p:nvPr>
        </p:nvSpPr>
        <p:spPr/>
        <p:txBody>
          <a:bodyPr/>
          <a:lstStyle/>
          <a:p>
            <a:fld id="{BD6E35C3-5F1E-4EAA-BDFA-FEE247B692EE}" type="slidenum">
              <a:rPr lang="en-US" smtClean="0"/>
              <a:t>8</a:t>
            </a:fld>
            <a:endParaRPr lang="en-US"/>
          </a:p>
        </p:txBody>
      </p:sp>
      <p:sp>
        <p:nvSpPr>
          <p:cNvPr id="2" name="Title 1"/>
          <p:cNvSpPr>
            <a:spLocks noGrp="1"/>
          </p:cNvSpPr>
          <p:nvPr>
            <p:ph type="title"/>
          </p:nvPr>
        </p:nvSpPr>
        <p:spPr>
          <a:xfrm>
            <a:off x="457200" y="338328"/>
            <a:ext cx="8229600" cy="880872"/>
          </a:xfrm>
        </p:spPr>
        <p:txBody>
          <a:bodyPr/>
          <a:lstStyle/>
          <a:p>
            <a:r>
              <a:rPr lang="en-US" dirty="0" smtClean="0">
                <a:latin typeface="Centaur" pitchFamily="18" charset="0"/>
              </a:rPr>
              <a:t>VII. Right to a trial by jury</a:t>
            </a:r>
            <a:endParaRPr lang="en-US" dirty="0">
              <a:latin typeface="Centaur" pitchFamily="18" charset="0"/>
            </a:endParaRPr>
          </a:p>
        </p:txBody>
      </p:sp>
    </p:spTree>
    <p:extLst>
      <p:ext uri="{BB962C8B-B14F-4D97-AF65-F5344CB8AC3E}">
        <p14:creationId xmlns:p14="http://schemas.microsoft.com/office/powerpoint/2010/main" val="1425595921"/>
      </p:ext>
    </p:extLst>
  </p:cSld>
  <p:clrMapOvr>
    <a:masterClrMapping/>
  </p:clrMapOvr>
  <mc:AlternateContent xmlns:mc="http://schemas.openxmlformats.org/markup-compatibility/2006">
    <mc:Choice xmlns:p14="http://schemas.microsoft.com/office/powerpoint/2010/main" Requires="p14">
      <p:transition spd="slow" p14:dur="1100" advClick="0" advTm="5000">
        <p14:switch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par>
                                <p:cTn id="11" presetID="53" presetClass="entr" presetSubtype="16"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par>
                                <p:cTn id="16" presetID="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0" presetID="26" presetClass="emph" presetSubtype="0" fill="hold" nodeType="withEffect">
                                  <p:stCondLst>
                                    <p:cond delay="0"/>
                                  </p:stCondLst>
                                  <p:childTnLst>
                                    <p:animEffect transition="out" filter="fade">
                                      <p:cBhvr>
                                        <p:cTn id="21" dur="500" tmFilter="0, 0; .2, .5; .8, .5; 1, 0"/>
                                        <p:tgtEl>
                                          <p:spTgt spid="3074"/>
                                        </p:tgtEl>
                                      </p:cBhvr>
                                    </p:animEffect>
                                    <p:animScale>
                                      <p:cBhvr>
                                        <p:cTn id="22" dur="250" autoRev="1" fill="hold"/>
                                        <p:tgtEl>
                                          <p:spTgt spid="307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6639">
            <a:off x="6934200" y="5410200"/>
            <a:ext cx="1209675"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838200" y="2111904"/>
            <a:ext cx="7408333" cy="3450696"/>
          </a:xfrm>
        </p:spPr>
        <p:txBody>
          <a:bodyPr>
            <a:normAutofit fontScale="77500" lnSpcReduction="20000"/>
          </a:bodyPr>
          <a:lstStyle/>
          <a:p>
            <a:pPr marL="0" indent="0">
              <a:buNone/>
            </a:pPr>
            <a:r>
              <a:rPr lang="en-US" dirty="0" smtClean="0"/>
              <a:t>Excessive bail, and cruel punishment law says that no matter what the fee is in jail or in a fine that the government cant make you pay more than what is needed to pay. Also, even if you are condemned with a crime or convicted the government can’t say “oh, I want this person killed!” They are not allowed to torture you in any way. </a:t>
            </a:r>
          </a:p>
          <a:p>
            <a:pPr marL="0" indent="0">
              <a:buNone/>
            </a:pPr>
            <a:endParaRPr lang="en-US" dirty="0"/>
          </a:p>
          <a:p>
            <a:pPr>
              <a:buFont typeface="Wingdings" pitchFamily="2" charset="2"/>
              <a:buChar char="Ø"/>
            </a:pPr>
            <a:r>
              <a:rPr lang="en-US" dirty="0" smtClean="0"/>
              <a:t>Example: Everyone has to pay things in life whether it is bills or fees, etc. Well, when you are in a situation with the government that can be quite scary and usually when someone has to give money to the government it is usually a big amount. Also that is hard for some people because some people only make a certain amount and with the government they usually always want more than what is needed to be paid. So, no matter what you do even if you try doing the right thing, sometimes the government is selfish about it. </a:t>
            </a:r>
            <a:endParaRPr lang="en-US" dirty="0"/>
          </a:p>
        </p:txBody>
      </p:sp>
      <p:sp>
        <p:nvSpPr>
          <p:cNvPr id="4" name="Footer Placeholder 3"/>
          <p:cNvSpPr>
            <a:spLocks noGrp="1"/>
          </p:cNvSpPr>
          <p:nvPr>
            <p:ph type="ftr" sz="quarter" idx="11"/>
          </p:nvPr>
        </p:nvSpPr>
        <p:spPr/>
        <p:txBody>
          <a:bodyPr/>
          <a:lstStyle/>
          <a:p>
            <a:r>
              <a:rPr lang="en-US" smtClean="0"/>
              <a:t>Allisyn Spicer</a:t>
            </a:r>
            <a:endParaRPr lang="en-US"/>
          </a:p>
        </p:txBody>
      </p:sp>
      <p:sp>
        <p:nvSpPr>
          <p:cNvPr id="5" name="Slide Number Placeholder 4"/>
          <p:cNvSpPr>
            <a:spLocks noGrp="1"/>
          </p:cNvSpPr>
          <p:nvPr>
            <p:ph type="sldNum" sz="quarter" idx="12"/>
          </p:nvPr>
        </p:nvSpPr>
        <p:spPr/>
        <p:txBody>
          <a:bodyPr/>
          <a:lstStyle/>
          <a:p>
            <a:fld id="{BD6E35C3-5F1E-4EAA-BDFA-FEE247B692EE}" type="slidenum">
              <a:rPr lang="en-US" smtClean="0"/>
              <a:t>9</a:t>
            </a:fld>
            <a:endParaRPr lang="en-US"/>
          </a:p>
        </p:txBody>
      </p:sp>
      <p:sp>
        <p:nvSpPr>
          <p:cNvPr id="2" name="Title 1"/>
          <p:cNvSpPr>
            <a:spLocks noGrp="1"/>
          </p:cNvSpPr>
          <p:nvPr>
            <p:ph type="title"/>
          </p:nvPr>
        </p:nvSpPr>
        <p:spPr/>
        <p:txBody>
          <a:bodyPr/>
          <a:lstStyle/>
          <a:p>
            <a:r>
              <a:rPr lang="en-US" dirty="0" smtClean="0">
                <a:latin typeface="Centaur" pitchFamily="18" charset="0"/>
              </a:rPr>
              <a:t>VIII. Excessive bail, cruel punishment</a:t>
            </a:r>
            <a:endParaRPr lang="en-US" dirty="0">
              <a:latin typeface="Centaur" pitchFamily="18"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5655696"/>
            <a:ext cx="1304925" cy="1189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7226139"/>
      </p:ext>
    </p:extLst>
  </p:cSld>
  <p:clrMapOvr>
    <a:masterClrMapping/>
  </p:clrMapOvr>
  <mc:AlternateContent xmlns:mc="http://schemas.openxmlformats.org/markup-compatibility/2006">
    <mc:Choice xmlns:p14="http://schemas.microsoft.com/office/powerpoint/2010/main" Requires="p14">
      <p:transition spd="slow" p14:dur="1200" advClick="0" advTm="5000">
        <p14:prism/>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2"/>
                                        </p:tgtEl>
                                      </p:cBhvr>
                                      <p:by x="150000" y="150000"/>
                                    </p:animScale>
                                  </p:childTnLst>
                                </p:cTn>
                              </p:par>
                              <p:par>
                                <p:cTn id="7" presetID="3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 calcmode="lin" valueType="num">
                                      <p:cBhvr>
                                        <p:cTn id="9"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0"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1"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2" dur="1000"/>
                                        <p:tgtEl>
                                          <p:spTgt spid="3">
                                            <p:txEl>
                                              <p:pRg st="0" end="0"/>
                                            </p:txEl>
                                          </p:spTgt>
                                        </p:tgtEl>
                                      </p:cBhvr>
                                    </p:animEffect>
                                  </p:childTnLst>
                                </p:cTn>
                              </p:par>
                              <p:par>
                                <p:cTn id="13" presetID="31"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par>
                                <p:cTn id="19" presetID="42"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1000"/>
                                        <p:tgtEl>
                                          <p:spTgt spid="1026"/>
                                        </p:tgtEl>
                                      </p:cBhvr>
                                    </p:animEffect>
                                    <p:anim calcmode="lin" valueType="num">
                                      <p:cBhvr>
                                        <p:cTn id="22" dur="1000" fill="hold"/>
                                        <p:tgtEl>
                                          <p:spTgt spid="1026"/>
                                        </p:tgtEl>
                                        <p:attrNameLst>
                                          <p:attrName>ppt_x</p:attrName>
                                        </p:attrNameLst>
                                      </p:cBhvr>
                                      <p:tavLst>
                                        <p:tav tm="0">
                                          <p:val>
                                            <p:strVal val="#ppt_x"/>
                                          </p:val>
                                        </p:tav>
                                        <p:tav tm="100000">
                                          <p:val>
                                            <p:strVal val="#ppt_x"/>
                                          </p:val>
                                        </p:tav>
                                      </p:tavLst>
                                    </p:anim>
                                    <p:anim calcmode="lin" valueType="num">
                                      <p:cBhvr>
                                        <p:cTn id="23" dur="1000" fill="hold"/>
                                        <p:tgtEl>
                                          <p:spTgt spid="1026"/>
                                        </p:tgtEl>
                                        <p:attrNameLst>
                                          <p:attrName>ppt_y</p:attrName>
                                        </p:attrNameLst>
                                      </p:cBhvr>
                                      <p:tavLst>
                                        <p:tav tm="0">
                                          <p:val>
                                            <p:strVal val="#ppt_y+.1"/>
                                          </p:val>
                                        </p:tav>
                                        <p:tav tm="100000">
                                          <p:val>
                                            <p:strVal val="#ppt_y"/>
                                          </p:val>
                                        </p:tav>
                                      </p:tavLst>
                                    </p:anim>
                                  </p:childTnLst>
                                </p:cTn>
                              </p:par>
                              <p:par>
                                <p:cTn id="24" presetID="21" presetClass="entr" presetSubtype="1" fill="hold" nodeType="withEffect">
                                  <p:stCondLst>
                                    <p:cond delay="0"/>
                                  </p:stCondLst>
                                  <p:childTnLst>
                                    <p:set>
                                      <p:cBhvr>
                                        <p:cTn id="25" dur="1" fill="hold">
                                          <p:stCondLst>
                                            <p:cond delay="0"/>
                                          </p:stCondLst>
                                        </p:cTn>
                                        <p:tgtEl>
                                          <p:spTgt spid="1027"/>
                                        </p:tgtEl>
                                        <p:attrNameLst>
                                          <p:attrName>style.visibility</p:attrName>
                                        </p:attrNameLst>
                                      </p:cBhvr>
                                      <p:to>
                                        <p:strVal val="visible"/>
                                      </p:to>
                                    </p:set>
                                    <p:animEffect transition="in" filter="wheel(1)">
                                      <p:cBhvr>
                                        <p:cTn id="26"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264</TotalTime>
  <Words>1381</Words>
  <Application>Microsoft Office PowerPoint</Application>
  <PresentationFormat>On-screen Show (4:3)</PresentationFormat>
  <Paragraphs>78</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Waveform</vt:lpstr>
      <vt:lpstr>Constitution- The Bill of Rights</vt:lpstr>
      <vt:lpstr>I. The Freedom of Speech, Press, Religion and Petition </vt:lpstr>
      <vt:lpstr>II. Right to keep and bear arms</vt:lpstr>
      <vt:lpstr>III. Conditions for quarters of Soldiers</vt:lpstr>
      <vt:lpstr>IV. Right of search and seizure regulated</vt:lpstr>
      <vt:lpstr>V. Provisions concerning prosecution </vt:lpstr>
      <vt:lpstr>VI. Right to a speedy trial, witnesses, etc.</vt:lpstr>
      <vt:lpstr>VII. Right to a trial by jury</vt:lpstr>
      <vt:lpstr>VIII. Excessive bail, cruel punishment</vt:lpstr>
      <vt:lpstr>IX. Rule of Construction of Constitution </vt:lpstr>
      <vt:lpstr>X. Rights of the States under Constitution</vt:lpstr>
      <vt:lpstr>Conclusion</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Constitution- The Bill of Rights</dc:title>
  <dc:creator>117999</dc:creator>
  <cp:lastModifiedBy>117999</cp:lastModifiedBy>
  <cp:revision>34</cp:revision>
  <dcterms:created xsi:type="dcterms:W3CDTF">2012-03-19T11:49:38Z</dcterms:created>
  <dcterms:modified xsi:type="dcterms:W3CDTF">2012-04-04T12:00:04Z</dcterms:modified>
</cp:coreProperties>
</file>